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350" r:id="rId6"/>
    <p:sldId id="332" r:id="rId7"/>
    <p:sldId id="329" r:id="rId8"/>
    <p:sldId id="319" r:id="rId9"/>
    <p:sldId id="314" r:id="rId10"/>
    <p:sldId id="331" r:id="rId11"/>
    <p:sldId id="322" r:id="rId12"/>
    <p:sldId id="323" r:id="rId13"/>
    <p:sldId id="348" r:id="rId14"/>
    <p:sldId id="340" r:id="rId15"/>
    <p:sldId id="341" r:id="rId16"/>
    <p:sldId id="342" r:id="rId17"/>
    <p:sldId id="343" r:id="rId18"/>
    <p:sldId id="344" r:id="rId19"/>
    <p:sldId id="345" r:id="rId20"/>
    <p:sldId id="325" r:id="rId21"/>
    <p:sldId id="339" r:id="rId22"/>
    <p:sldId id="324" r:id="rId2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B17"/>
    <a:srgbClr val="F79646"/>
    <a:srgbClr val="00B0F0"/>
    <a:srgbClr val="7030A0"/>
    <a:srgbClr val="92D050"/>
    <a:srgbClr val="0070C0"/>
    <a:srgbClr val="7F7F7F"/>
    <a:srgbClr val="E9737E"/>
    <a:srgbClr val="E14352"/>
    <a:srgbClr val="862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D511A-5DFA-4308-8E8D-C3A58A6BFC23}" v="75" dt="2024-08-14T03:21:39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0611" autoAdjust="0"/>
  </p:normalViewPr>
  <p:slideViewPr>
    <p:cSldViewPr snapToGrid="0">
      <p:cViewPr varScale="1">
        <p:scale>
          <a:sx n="90" d="100"/>
          <a:sy n="90" d="100"/>
        </p:scale>
        <p:origin x="17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English" userId="155426be-1397-44cd-8b39-c9ae6244a3c5" providerId="ADAL" clId="{6F3D511A-5DFA-4308-8E8D-C3A58A6BFC23}"/>
    <pc:docChg chg="undo custSel modSld">
      <pc:chgData name="Caroline English" userId="155426be-1397-44cd-8b39-c9ae6244a3c5" providerId="ADAL" clId="{6F3D511A-5DFA-4308-8E8D-C3A58A6BFC23}" dt="2024-08-15T02:34:25.692" v="554" actId="20577"/>
      <pc:docMkLst>
        <pc:docMk/>
      </pc:docMkLst>
      <pc:sldChg chg="addSp modSp">
        <pc:chgData name="Caroline English" userId="155426be-1397-44cd-8b39-c9ae6244a3c5" providerId="ADAL" clId="{6F3D511A-5DFA-4308-8E8D-C3A58A6BFC23}" dt="2024-08-14T02:55:56.647" v="136"/>
        <pc:sldMkLst>
          <pc:docMk/>
          <pc:sldMk cId="2975440692" sldId="314"/>
        </pc:sldMkLst>
        <pc:picChg chg="add mod">
          <ac:chgData name="Caroline English" userId="155426be-1397-44cd-8b39-c9ae6244a3c5" providerId="ADAL" clId="{6F3D511A-5DFA-4308-8E8D-C3A58A6BFC23}" dt="2024-08-14T02:55:56.647" v="136"/>
          <ac:picMkLst>
            <pc:docMk/>
            <pc:sldMk cId="2975440692" sldId="314"/>
            <ac:picMk id="2" creationId="{29B575C1-EB62-51F2-5259-DD2A8C25CEB7}"/>
          </ac:picMkLst>
        </pc:picChg>
      </pc:sldChg>
      <pc:sldChg chg="addSp modSp">
        <pc:chgData name="Caroline English" userId="155426be-1397-44cd-8b39-c9ae6244a3c5" providerId="ADAL" clId="{6F3D511A-5DFA-4308-8E8D-C3A58A6BFC23}" dt="2024-08-14T02:42:11.947" v="0"/>
        <pc:sldMkLst>
          <pc:docMk/>
          <pc:sldMk cId="3211893357" sldId="323"/>
        </pc:sldMkLst>
        <pc:picChg chg="add mod">
          <ac:chgData name="Caroline English" userId="155426be-1397-44cd-8b39-c9ae6244a3c5" providerId="ADAL" clId="{6F3D511A-5DFA-4308-8E8D-C3A58A6BFC23}" dt="2024-08-14T02:42:11.947" v="0"/>
          <ac:picMkLst>
            <pc:docMk/>
            <pc:sldMk cId="3211893357" sldId="323"/>
            <ac:picMk id="2" creationId="{CAE517CF-C987-A2AF-9287-799B1F687DAC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4T02:53:44.555" v="133" actId="1076"/>
        <pc:sldMkLst>
          <pc:docMk/>
          <pc:sldMk cId="3095437092" sldId="324"/>
        </pc:sldMkLst>
        <pc:spChg chg="add del mod">
          <ac:chgData name="Caroline English" userId="155426be-1397-44cd-8b39-c9ae6244a3c5" providerId="ADAL" clId="{6F3D511A-5DFA-4308-8E8D-C3A58A6BFC23}" dt="2024-08-14T02:51:38.006" v="101" actId="478"/>
          <ac:spMkLst>
            <pc:docMk/>
            <pc:sldMk cId="3095437092" sldId="324"/>
            <ac:spMk id="4" creationId="{778F7587-099E-D941-BED6-369DCE9A13E8}"/>
          </ac:spMkLst>
        </pc:spChg>
        <pc:spChg chg="mod">
          <ac:chgData name="Caroline English" userId="155426be-1397-44cd-8b39-c9ae6244a3c5" providerId="ADAL" clId="{6F3D511A-5DFA-4308-8E8D-C3A58A6BFC23}" dt="2024-08-14T02:53:44.555" v="133" actId="1076"/>
          <ac:spMkLst>
            <pc:docMk/>
            <pc:sldMk cId="3095437092" sldId="324"/>
            <ac:spMk id="6" creationId="{115B9363-C0BC-494A-AFB4-D3E80B281EC4}"/>
          </ac:spMkLst>
        </pc:spChg>
        <pc:spChg chg="del mod">
          <ac:chgData name="Caroline English" userId="155426be-1397-44cd-8b39-c9ae6244a3c5" providerId="ADAL" clId="{6F3D511A-5DFA-4308-8E8D-C3A58A6BFC23}" dt="2024-08-14T02:51:36.254" v="99" actId="478"/>
          <ac:spMkLst>
            <pc:docMk/>
            <pc:sldMk cId="3095437092" sldId="324"/>
            <ac:spMk id="7" creationId="{7AABEE9A-02B4-4092-B583-FB2DC8C2161C}"/>
          </ac:spMkLst>
        </pc:spChg>
        <pc:picChg chg="add mod">
          <ac:chgData name="Caroline English" userId="155426be-1397-44cd-8b39-c9ae6244a3c5" providerId="ADAL" clId="{6F3D511A-5DFA-4308-8E8D-C3A58A6BFC23}" dt="2024-08-14T02:53:41.383" v="132" actId="1076"/>
          <ac:picMkLst>
            <pc:docMk/>
            <pc:sldMk cId="3095437092" sldId="324"/>
            <ac:picMk id="2" creationId="{B5630F9D-0E19-ED12-2BF0-9FBFD92D892B}"/>
          </ac:picMkLst>
        </pc:picChg>
        <pc:picChg chg="del">
          <ac:chgData name="Caroline English" userId="155426be-1397-44cd-8b39-c9ae6244a3c5" providerId="ADAL" clId="{6F3D511A-5DFA-4308-8E8D-C3A58A6BFC23}" dt="2024-08-14T02:50:55.014" v="88" actId="478"/>
          <ac:picMkLst>
            <pc:docMk/>
            <pc:sldMk cId="3095437092" sldId="324"/>
            <ac:picMk id="5" creationId="{00000000-0000-0000-0000-000000000000}"/>
          </ac:picMkLst>
        </pc:picChg>
      </pc:sldChg>
      <pc:sldChg chg="modSp mod">
        <pc:chgData name="Caroline English" userId="155426be-1397-44cd-8b39-c9ae6244a3c5" providerId="ADAL" clId="{6F3D511A-5DFA-4308-8E8D-C3A58A6BFC23}" dt="2024-08-14T02:54:53.303" v="134" actId="122"/>
        <pc:sldMkLst>
          <pc:docMk/>
          <pc:sldMk cId="1665856490" sldId="325"/>
        </pc:sldMkLst>
        <pc:spChg chg="mod">
          <ac:chgData name="Caroline English" userId="155426be-1397-44cd-8b39-c9ae6244a3c5" providerId="ADAL" clId="{6F3D511A-5DFA-4308-8E8D-C3A58A6BFC23}" dt="2024-08-14T02:54:53.303" v="134" actId="122"/>
          <ac:spMkLst>
            <pc:docMk/>
            <pc:sldMk cId="1665856490" sldId="325"/>
            <ac:spMk id="2" creationId="{EDE769D0-5406-4431-96E8-CF0D6B753AD0}"/>
          </ac:spMkLst>
        </pc:spChg>
        <pc:graphicFrameChg chg="mod modGraphic">
          <ac:chgData name="Caroline English" userId="155426be-1397-44cd-8b39-c9ae6244a3c5" providerId="ADAL" clId="{6F3D511A-5DFA-4308-8E8D-C3A58A6BFC23}" dt="2024-08-14T02:42:37.717" v="8" actId="14100"/>
          <ac:graphicFrameMkLst>
            <pc:docMk/>
            <pc:sldMk cId="1665856490" sldId="325"/>
            <ac:graphicFrameMk id="4" creationId="{295E174D-3237-4730-AE6D-957430316E5E}"/>
          </ac:graphicFrameMkLst>
        </pc:graphicFrameChg>
      </pc:sldChg>
      <pc:sldChg chg="addSp modSp">
        <pc:chgData name="Caroline English" userId="155426be-1397-44cd-8b39-c9ae6244a3c5" providerId="ADAL" clId="{6F3D511A-5DFA-4308-8E8D-C3A58A6BFC23}" dt="2024-08-14T02:55:50.372" v="135"/>
        <pc:sldMkLst>
          <pc:docMk/>
          <pc:sldMk cId="1852501023" sldId="329"/>
        </pc:sldMkLst>
        <pc:picChg chg="add mod">
          <ac:chgData name="Caroline English" userId="155426be-1397-44cd-8b39-c9ae6244a3c5" providerId="ADAL" clId="{6F3D511A-5DFA-4308-8E8D-C3A58A6BFC23}" dt="2024-08-14T02:55:50.372" v="135"/>
          <ac:picMkLst>
            <pc:docMk/>
            <pc:sldMk cId="1852501023" sldId="329"/>
            <ac:picMk id="2" creationId="{32B38BE6-442A-C6F1-D90D-93852C702B8F}"/>
          </ac:picMkLst>
        </pc:picChg>
      </pc:sldChg>
      <pc:sldChg chg="addSp modSp">
        <pc:chgData name="Caroline English" userId="155426be-1397-44cd-8b39-c9ae6244a3c5" providerId="ADAL" clId="{6F3D511A-5DFA-4308-8E8D-C3A58A6BFC23}" dt="2024-08-14T02:55:58.903" v="137"/>
        <pc:sldMkLst>
          <pc:docMk/>
          <pc:sldMk cId="4194203871" sldId="331"/>
        </pc:sldMkLst>
        <pc:picChg chg="add mod">
          <ac:chgData name="Caroline English" userId="155426be-1397-44cd-8b39-c9ae6244a3c5" providerId="ADAL" clId="{6F3D511A-5DFA-4308-8E8D-C3A58A6BFC23}" dt="2024-08-14T02:55:58.903" v="137"/>
          <ac:picMkLst>
            <pc:docMk/>
            <pc:sldMk cId="4194203871" sldId="331"/>
            <ac:picMk id="3" creationId="{172379B5-D014-4192-84E0-A31F1A79A02C}"/>
          </ac:picMkLst>
        </pc:picChg>
      </pc:sldChg>
      <pc:sldChg chg="modSp mod">
        <pc:chgData name="Caroline English" userId="155426be-1397-44cd-8b39-c9ae6244a3c5" providerId="ADAL" clId="{6F3D511A-5DFA-4308-8E8D-C3A58A6BFC23}" dt="2024-08-14T03:23:19.843" v="533" actId="5793"/>
        <pc:sldMkLst>
          <pc:docMk/>
          <pc:sldMk cId="4153318700" sldId="332"/>
        </pc:sldMkLst>
        <pc:spChg chg="mod">
          <ac:chgData name="Caroline English" userId="155426be-1397-44cd-8b39-c9ae6244a3c5" providerId="ADAL" clId="{6F3D511A-5DFA-4308-8E8D-C3A58A6BFC23}" dt="2024-08-14T03:23:19.843" v="533" actId="5793"/>
          <ac:spMkLst>
            <pc:docMk/>
            <pc:sldMk cId="4153318700" sldId="332"/>
            <ac:spMk id="8" creationId="{9DAE608B-2834-6EB0-E1C6-1C25905A3044}"/>
          </ac:spMkLst>
        </pc:spChg>
      </pc:sldChg>
      <pc:sldChg chg="addSp delSp modSp mod setBg">
        <pc:chgData name="Caroline English" userId="155426be-1397-44cd-8b39-c9ae6244a3c5" providerId="ADAL" clId="{6F3D511A-5DFA-4308-8E8D-C3A58A6BFC23}" dt="2024-08-14T02:50:49.582" v="87" actId="1076"/>
        <pc:sldMkLst>
          <pc:docMk/>
          <pc:sldMk cId="1550441668" sldId="339"/>
        </pc:sldMkLst>
        <pc:spChg chg="mod">
          <ac:chgData name="Caroline English" userId="155426be-1397-44cd-8b39-c9ae6244a3c5" providerId="ADAL" clId="{6F3D511A-5DFA-4308-8E8D-C3A58A6BFC23}" dt="2024-08-14T02:46:20.873" v="32" actId="1076"/>
          <ac:spMkLst>
            <pc:docMk/>
            <pc:sldMk cId="1550441668" sldId="339"/>
            <ac:spMk id="4" creationId="{622968E2-1E6A-4364-B4E4-9EDC85E6F5C6}"/>
          </ac:spMkLst>
        </pc:spChg>
        <pc:picChg chg="add del mod">
          <ac:chgData name="Caroline English" userId="155426be-1397-44cd-8b39-c9ae6244a3c5" providerId="ADAL" clId="{6F3D511A-5DFA-4308-8E8D-C3A58A6BFC23}" dt="2024-08-14T02:43:13.959" v="11" actId="478"/>
          <ac:picMkLst>
            <pc:docMk/>
            <pc:sldMk cId="1550441668" sldId="339"/>
            <ac:picMk id="3074" creationId="{F3904F93-0E5E-2B63-96DC-BE2152671E5B}"/>
          </ac:picMkLst>
        </pc:picChg>
        <pc:picChg chg="add del mod">
          <ac:chgData name="Caroline English" userId="155426be-1397-44cd-8b39-c9ae6244a3c5" providerId="ADAL" clId="{6F3D511A-5DFA-4308-8E8D-C3A58A6BFC23}" dt="2024-08-14T02:44:58.429" v="19" actId="478"/>
          <ac:picMkLst>
            <pc:docMk/>
            <pc:sldMk cId="1550441668" sldId="339"/>
            <ac:picMk id="3076" creationId="{BC3531FC-20A8-6E28-3D7A-20360CCE3B35}"/>
          </ac:picMkLst>
        </pc:picChg>
        <pc:picChg chg="add del mod">
          <ac:chgData name="Caroline English" userId="155426be-1397-44cd-8b39-c9ae6244a3c5" providerId="ADAL" clId="{6F3D511A-5DFA-4308-8E8D-C3A58A6BFC23}" dt="2024-08-14T02:45:58.230" v="24" actId="478"/>
          <ac:picMkLst>
            <pc:docMk/>
            <pc:sldMk cId="1550441668" sldId="339"/>
            <ac:picMk id="3078" creationId="{F642DC83-4ADB-9CE3-8F2A-91D99B6C0ABD}"/>
          </ac:picMkLst>
        </pc:picChg>
        <pc:picChg chg="add del mod">
          <ac:chgData name="Caroline English" userId="155426be-1397-44cd-8b39-c9ae6244a3c5" providerId="ADAL" clId="{6F3D511A-5DFA-4308-8E8D-C3A58A6BFC23}" dt="2024-08-14T02:48:41.310" v="53" actId="478"/>
          <ac:picMkLst>
            <pc:docMk/>
            <pc:sldMk cId="1550441668" sldId="339"/>
            <ac:picMk id="3080" creationId="{7B3F0F0B-A0F4-51AD-21AC-EC0B32400BDD}"/>
          </ac:picMkLst>
        </pc:picChg>
        <pc:picChg chg="add mod">
          <ac:chgData name="Caroline English" userId="155426be-1397-44cd-8b39-c9ae6244a3c5" providerId="ADAL" clId="{6F3D511A-5DFA-4308-8E8D-C3A58A6BFC23}" dt="2024-08-14T02:50:49.582" v="87" actId="1076"/>
          <ac:picMkLst>
            <pc:docMk/>
            <pc:sldMk cId="1550441668" sldId="339"/>
            <ac:picMk id="3082" creationId="{790A4330-BAB6-5288-1B34-105BEAC1AAAE}"/>
          </ac:picMkLst>
        </pc:picChg>
      </pc:sldChg>
      <pc:sldChg chg="addSp modSp mod">
        <pc:chgData name="Caroline English" userId="155426be-1397-44cd-8b39-c9ae6244a3c5" providerId="ADAL" clId="{6F3D511A-5DFA-4308-8E8D-C3A58A6BFC23}" dt="2024-08-14T03:08:46.112" v="156" actId="255"/>
        <pc:sldMkLst>
          <pc:docMk/>
          <pc:sldMk cId="3118401989" sldId="340"/>
        </pc:sldMkLst>
        <pc:spChg chg="mod">
          <ac:chgData name="Caroline English" userId="155426be-1397-44cd-8b39-c9ae6244a3c5" providerId="ADAL" clId="{6F3D511A-5DFA-4308-8E8D-C3A58A6BFC23}" dt="2024-08-14T03:08:46.112" v="156" actId="255"/>
          <ac:spMkLst>
            <pc:docMk/>
            <pc:sldMk cId="3118401989" sldId="340"/>
            <ac:spMk id="4" creationId="{622968E2-1E6A-4364-B4E4-9EDC85E6F5C6}"/>
          </ac:spMkLst>
        </pc:spChg>
        <pc:picChg chg="add mod">
          <ac:chgData name="Caroline English" userId="155426be-1397-44cd-8b39-c9ae6244a3c5" providerId="ADAL" clId="{6F3D511A-5DFA-4308-8E8D-C3A58A6BFC23}" dt="2024-08-14T02:42:17.341" v="2"/>
          <ac:picMkLst>
            <pc:docMk/>
            <pc:sldMk cId="3118401989" sldId="340"/>
            <ac:picMk id="9" creationId="{A51ACD8F-D25E-33F8-685D-30CF7AFAB6AF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5T02:33:25.808" v="539" actId="20577"/>
        <pc:sldMkLst>
          <pc:docMk/>
          <pc:sldMk cId="2306995719" sldId="341"/>
        </pc:sldMkLst>
        <pc:spChg chg="mod">
          <ac:chgData name="Caroline English" userId="155426be-1397-44cd-8b39-c9ae6244a3c5" providerId="ADAL" clId="{6F3D511A-5DFA-4308-8E8D-C3A58A6BFC23}" dt="2024-08-15T02:33:25.808" v="539" actId="20577"/>
          <ac:spMkLst>
            <pc:docMk/>
            <pc:sldMk cId="2306995719" sldId="341"/>
            <ac:spMk id="2" creationId="{00000000-0000-0000-0000-000000000000}"/>
          </ac:spMkLst>
        </pc:spChg>
        <pc:spChg chg="mod">
          <ac:chgData name="Caroline English" userId="155426be-1397-44cd-8b39-c9ae6244a3c5" providerId="ADAL" clId="{6F3D511A-5DFA-4308-8E8D-C3A58A6BFC23}" dt="2024-08-14T03:08:51.402" v="158" actId="122"/>
          <ac:spMkLst>
            <pc:docMk/>
            <pc:sldMk cId="2306995719" sldId="341"/>
            <ac:spMk id="4" creationId="{622968E2-1E6A-4364-B4E4-9EDC85E6F5C6}"/>
          </ac:spMkLst>
        </pc:spChg>
        <pc:spChg chg="add mod">
          <ac:chgData name="Caroline English" userId="155426be-1397-44cd-8b39-c9ae6244a3c5" providerId="ADAL" clId="{6F3D511A-5DFA-4308-8E8D-C3A58A6BFC23}" dt="2024-08-14T03:09:38.945" v="199" actId="164"/>
          <ac:spMkLst>
            <pc:docMk/>
            <pc:sldMk cId="2306995719" sldId="341"/>
            <ac:spMk id="7" creationId="{E3E2EED2-2109-59FB-D073-A51F5E359305}"/>
          </ac:spMkLst>
        </pc:spChg>
        <pc:grpChg chg="add mod">
          <ac:chgData name="Caroline English" userId="155426be-1397-44cd-8b39-c9ae6244a3c5" providerId="ADAL" clId="{6F3D511A-5DFA-4308-8E8D-C3A58A6BFC23}" dt="2024-08-14T03:11:48.469" v="213" actId="14100"/>
          <ac:grpSpMkLst>
            <pc:docMk/>
            <pc:sldMk cId="2306995719" sldId="341"/>
            <ac:grpSpMk id="8" creationId="{6FA98911-7C79-B0E1-8F72-216084757472}"/>
          </ac:grpSpMkLst>
        </pc:grpChg>
        <pc:picChg chg="add mod">
          <ac:chgData name="Caroline English" userId="155426be-1397-44cd-8b39-c9ae6244a3c5" providerId="ADAL" clId="{6F3D511A-5DFA-4308-8E8D-C3A58A6BFC23}" dt="2024-08-14T02:42:18.943" v="3"/>
          <ac:picMkLst>
            <pc:docMk/>
            <pc:sldMk cId="2306995719" sldId="341"/>
            <ac:picMk id="3" creationId="{D21F1731-38EF-4D5F-517C-0EFF7B2CB02C}"/>
          </ac:picMkLst>
        </pc:picChg>
        <pc:picChg chg="del">
          <ac:chgData name="Caroline English" userId="155426be-1397-44cd-8b39-c9ae6244a3c5" providerId="ADAL" clId="{6F3D511A-5DFA-4308-8E8D-C3A58A6BFC23}" dt="2024-08-14T02:56:30.860" v="138" actId="478"/>
          <ac:picMkLst>
            <pc:docMk/>
            <pc:sldMk cId="2306995719" sldId="341"/>
            <ac:picMk id="5" creationId="{3F4D765E-61A7-925C-8C00-CF00CDD5439E}"/>
          </ac:picMkLst>
        </pc:picChg>
        <pc:picChg chg="add mod">
          <ac:chgData name="Caroline English" userId="155426be-1397-44cd-8b39-c9ae6244a3c5" providerId="ADAL" clId="{6F3D511A-5DFA-4308-8E8D-C3A58A6BFC23}" dt="2024-08-14T03:09:38.945" v="199" actId="164"/>
          <ac:picMkLst>
            <pc:docMk/>
            <pc:sldMk cId="2306995719" sldId="341"/>
            <ac:picMk id="6" creationId="{27C47F9A-3AC0-FEDA-6599-8501479BFA7C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4T03:13:44.579" v="250" actId="122"/>
        <pc:sldMkLst>
          <pc:docMk/>
          <pc:sldMk cId="2246408494" sldId="342"/>
        </pc:sldMkLst>
        <pc:spChg chg="mod">
          <ac:chgData name="Caroline English" userId="155426be-1397-44cd-8b39-c9ae6244a3c5" providerId="ADAL" clId="{6F3D511A-5DFA-4308-8E8D-C3A58A6BFC23}" dt="2024-08-14T03:13:20.456" v="230" actId="1076"/>
          <ac:spMkLst>
            <pc:docMk/>
            <pc:sldMk cId="2246408494" sldId="342"/>
            <ac:spMk id="2" creationId="{00000000-0000-0000-0000-000000000000}"/>
          </ac:spMkLst>
        </pc:spChg>
        <pc:spChg chg="mod">
          <ac:chgData name="Caroline English" userId="155426be-1397-44cd-8b39-c9ae6244a3c5" providerId="ADAL" clId="{6F3D511A-5DFA-4308-8E8D-C3A58A6BFC23}" dt="2024-08-14T03:13:44.579" v="250" actId="122"/>
          <ac:spMkLst>
            <pc:docMk/>
            <pc:sldMk cId="2246408494" sldId="342"/>
            <ac:spMk id="4" creationId="{622968E2-1E6A-4364-B4E4-9EDC85E6F5C6}"/>
          </ac:spMkLst>
        </pc:spChg>
        <pc:spChg chg="add mod">
          <ac:chgData name="Caroline English" userId="155426be-1397-44cd-8b39-c9ae6244a3c5" providerId="ADAL" clId="{6F3D511A-5DFA-4308-8E8D-C3A58A6BFC23}" dt="2024-08-14T03:12:03.541" v="215"/>
          <ac:spMkLst>
            <pc:docMk/>
            <pc:sldMk cId="2246408494" sldId="342"/>
            <ac:spMk id="8" creationId="{1D600FE9-6DE1-690D-27FE-47FBD281C27C}"/>
          </ac:spMkLst>
        </pc:spChg>
        <pc:spChg chg="add mod">
          <ac:chgData name="Caroline English" userId="155426be-1397-44cd-8b39-c9ae6244a3c5" providerId="ADAL" clId="{6F3D511A-5DFA-4308-8E8D-C3A58A6BFC23}" dt="2024-08-14T03:12:18.430" v="220" actId="164"/>
          <ac:spMkLst>
            <pc:docMk/>
            <pc:sldMk cId="2246408494" sldId="342"/>
            <ac:spMk id="9" creationId="{00CCADB8-EF3E-D381-95BD-FFF5B6EF8157}"/>
          </ac:spMkLst>
        </pc:spChg>
        <pc:grpChg chg="add mod">
          <ac:chgData name="Caroline English" userId="155426be-1397-44cd-8b39-c9ae6244a3c5" providerId="ADAL" clId="{6F3D511A-5DFA-4308-8E8D-C3A58A6BFC23}" dt="2024-08-14T03:12:18.430" v="220" actId="164"/>
          <ac:grpSpMkLst>
            <pc:docMk/>
            <pc:sldMk cId="2246408494" sldId="342"/>
            <ac:grpSpMk id="5" creationId="{816709D4-7934-769D-7D1E-56F7FE9FA459}"/>
          </ac:grpSpMkLst>
        </pc:grpChg>
        <pc:grpChg chg="add mod">
          <ac:chgData name="Caroline English" userId="155426be-1397-44cd-8b39-c9ae6244a3c5" providerId="ADAL" clId="{6F3D511A-5DFA-4308-8E8D-C3A58A6BFC23}" dt="2024-08-14T03:12:18.430" v="220" actId="164"/>
          <ac:grpSpMkLst>
            <pc:docMk/>
            <pc:sldMk cId="2246408494" sldId="342"/>
            <ac:grpSpMk id="10" creationId="{06963AB4-BC57-4D11-5412-1F87DDEDF3CA}"/>
          </ac:grpSpMkLst>
        </pc:grpChg>
        <pc:picChg chg="add mod">
          <ac:chgData name="Caroline English" userId="155426be-1397-44cd-8b39-c9ae6244a3c5" providerId="ADAL" clId="{6F3D511A-5DFA-4308-8E8D-C3A58A6BFC23}" dt="2024-08-14T02:42:20.508" v="4"/>
          <ac:picMkLst>
            <pc:docMk/>
            <pc:sldMk cId="2246408494" sldId="342"/>
            <ac:picMk id="3" creationId="{859FD8BB-26B0-1C61-9C06-0D633B70088A}"/>
          </ac:picMkLst>
        </pc:picChg>
        <pc:picChg chg="del">
          <ac:chgData name="Caroline English" userId="155426be-1397-44cd-8b39-c9ae6244a3c5" providerId="ADAL" clId="{6F3D511A-5DFA-4308-8E8D-C3A58A6BFC23}" dt="2024-08-14T03:00:19.238" v="140" actId="478"/>
          <ac:picMkLst>
            <pc:docMk/>
            <pc:sldMk cId="2246408494" sldId="342"/>
            <ac:picMk id="6" creationId="{ABADABE2-37B3-B768-1673-A9F836999F69}"/>
          </ac:picMkLst>
        </pc:picChg>
        <pc:picChg chg="add mod">
          <ac:chgData name="Caroline English" userId="155426be-1397-44cd-8b39-c9ae6244a3c5" providerId="ADAL" clId="{6F3D511A-5DFA-4308-8E8D-C3A58A6BFC23}" dt="2024-08-14T03:12:03.541" v="215"/>
          <ac:picMkLst>
            <pc:docMk/>
            <pc:sldMk cId="2246408494" sldId="342"/>
            <ac:picMk id="7" creationId="{FAB7CC6C-C210-783C-27A1-A5F251E7924A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5T02:34:25.692" v="554" actId="20577"/>
        <pc:sldMkLst>
          <pc:docMk/>
          <pc:sldMk cId="1406551642" sldId="343"/>
        </pc:sldMkLst>
        <pc:spChg chg="mod">
          <ac:chgData name="Caroline English" userId="155426be-1397-44cd-8b39-c9ae6244a3c5" providerId="ADAL" clId="{6F3D511A-5DFA-4308-8E8D-C3A58A6BFC23}" dt="2024-08-15T02:34:25.692" v="554" actId="20577"/>
          <ac:spMkLst>
            <pc:docMk/>
            <pc:sldMk cId="1406551642" sldId="343"/>
            <ac:spMk id="2" creationId="{00000000-0000-0000-0000-000000000000}"/>
          </ac:spMkLst>
        </pc:spChg>
        <pc:spChg chg="mod">
          <ac:chgData name="Caroline English" userId="155426be-1397-44cd-8b39-c9ae6244a3c5" providerId="ADAL" clId="{6F3D511A-5DFA-4308-8E8D-C3A58A6BFC23}" dt="2024-08-14T03:14:03.764" v="270" actId="122"/>
          <ac:spMkLst>
            <pc:docMk/>
            <pc:sldMk cId="1406551642" sldId="343"/>
            <ac:spMk id="4" creationId="{622968E2-1E6A-4364-B4E4-9EDC85E6F5C6}"/>
          </ac:spMkLst>
        </pc:spChg>
        <pc:spChg chg="add mod">
          <ac:chgData name="Caroline English" userId="155426be-1397-44cd-8b39-c9ae6244a3c5" providerId="ADAL" clId="{6F3D511A-5DFA-4308-8E8D-C3A58A6BFC23}" dt="2024-08-14T03:14:34.671" v="295" actId="1076"/>
          <ac:spMkLst>
            <pc:docMk/>
            <pc:sldMk cId="1406551642" sldId="343"/>
            <ac:spMk id="7" creationId="{6EB82303-3E90-C320-D768-4F6C79F084B0}"/>
          </ac:spMkLst>
        </pc:spChg>
        <pc:picChg chg="del">
          <ac:chgData name="Caroline English" userId="155426be-1397-44cd-8b39-c9ae6244a3c5" providerId="ADAL" clId="{6F3D511A-5DFA-4308-8E8D-C3A58A6BFC23}" dt="2024-08-14T03:14:11.304" v="272" actId="478"/>
          <ac:picMkLst>
            <pc:docMk/>
            <pc:sldMk cId="1406551642" sldId="343"/>
            <ac:picMk id="3" creationId="{F6301D85-82A1-460F-BABA-4F729D58C40B}"/>
          </ac:picMkLst>
        </pc:picChg>
        <pc:picChg chg="add mod">
          <ac:chgData name="Caroline English" userId="155426be-1397-44cd-8b39-c9ae6244a3c5" providerId="ADAL" clId="{6F3D511A-5DFA-4308-8E8D-C3A58A6BFC23}" dt="2024-08-14T02:42:21.816" v="5"/>
          <ac:picMkLst>
            <pc:docMk/>
            <pc:sldMk cId="1406551642" sldId="343"/>
            <ac:picMk id="5" creationId="{5E24CA77-C390-5E6C-AC15-BC2D0D40F49A}"/>
          </ac:picMkLst>
        </pc:picChg>
        <pc:picChg chg="add mod">
          <ac:chgData name="Caroline English" userId="155426be-1397-44cd-8b39-c9ae6244a3c5" providerId="ADAL" clId="{6F3D511A-5DFA-4308-8E8D-C3A58A6BFC23}" dt="2024-08-14T03:14:15.580" v="275" actId="1076"/>
          <ac:picMkLst>
            <pc:docMk/>
            <pc:sldMk cId="1406551642" sldId="343"/>
            <ac:picMk id="6" creationId="{E4434660-36CF-2275-C05F-5C1D59FB7241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4T03:20:10.536" v="437" actId="1076"/>
        <pc:sldMkLst>
          <pc:docMk/>
          <pc:sldMk cId="3106927040" sldId="344"/>
        </pc:sldMkLst>
        <pc:spChg chg="mod">
          <ac:chgData name="Caroline English" userId="155426be-1397-44cd-8b39-c9ae6244a3c5" providerId="ADAL" clId="{6F3D511A-5DFA-4308-8E8D-C3A58A6BFC23}" dt="2024-08-14T03:20:10.536" v="437" actId="1076"/>
          <ac:spMkLst>
            <pc:docMk/>
            <pc:sldMk cId="3106927040" sldId="344"/>
            <ac:spMk id="2" creationId="{00000000-0000-0000-0000-000000000000}"/>
          </ac:spMkLst>
        </pc:spChg>
        <pc:spChg chg="mod">
          <ac:chgData name="Caroline English" userId="155426be-1397-44cd-8b39-c9ae6244a3c5" providerId="ADAL" clId="{6F3D511A-5DFA-4308-8E8D-C3A58A6BFC23}" dt="2024-08-14T03:18:06.365" v="403" actId="122"/>
          <ac:spMkLst>
            <pc:docMk/>
            <pc:sldMk cId="3106927040" sldId="344"/>
            <ac:spMk id="4" creationId="{622968E2-1E6A-4364-B4E4-9EDC85E6F5C6}"/>
          </ac:spMkLst>
        </pc:spChg>
        <pc:spChg chg="add mod">
          <ac:chgData name="Caroline English" userId="155426be-1397-44cd-8b39-c9ae6244a3c5" providerId="ADAL" clId="{6F3D511A-5DFA-4308-8E8D-C3A58A6BFC23}" dt="2024-08-14T03:19:20.334" v="427" actId="164"/>
          <ac:spMkLst>
            <pc:docMk/>
            <pc:sldMk cId="3106927040" sldId="344"/>
            <ac:spMk id="13" creationId="{51885ECA-62BC-5461-9C5B-178B5811BBB8}"/>
          </ac:spMkLst>
        </pc:spChg>
        <pc:grpChg chg="add del mod">
          <ac:chgData name="Caroline English" userId="155426be-1397-44cd-8b39-c9ae6244a3c5" providerId="ADAL" clId="{6F3D511A-5DFA-4308-8E8D-C3A58A6BFC23}" dt="2024-08-14T03:18:30.424" v="410" actId="478"/>
          <ac:grpSpMkLst>
            <pc:docMk/>
            <pc:sldMk cId="3106927040" sldId="344"/>
            <ac:grpSpMk id="6" creationId="{6C7590FF-6DEB-8CB2-F979-BE6C0171C471}"/>
          </ac:grpSpMkLst>
        </pc:grpChg>
        <pc:grpChg chg="add del mod">
          <ac:chgData name="Caroline English" userId="155426be-1397-44cd-8b39-c9ae6244a3c5" providerId="ADAL" clId="{6F3D511A-5DFA-4308-8E8D-C3A58A6BFC23}" dt="2024-08-14T03:18:28.679" v="409" actId="478"/>
          <ac:grpSpMkLst>
            <pc:docMk/>
            <pc:sldMk cId="3106927040" sldId="344"/>
            <ac:grpSpMk id="9" creationId="{CDCFFC27-2A1B-2058-AFF1-321C9FADDAA9}"/>
          </ac:grpSpMkLst>
        </pc:grpChg>
        <pc:grpChg chg="add mod">
          <ac:chgData name="Caroline English" userId="155426be-1397-44cd-8b39-c9ae6244a3c5" providerId="ADAL" clId="{6F3D511A-5DFA-4308-8E8D-C3A58A6BFC23}" dt="2024-08-14T03:19:20.334" v="427" actId="164"/>
          <ac:grpSpMkLst>
            <pc:docMk/>
            <pc:sldMk cId="3106927040" sldId="344"/>
            <ac:grpSpMk id="12" creationId="{A1D7CB18-06CB-0035-F928-E83066A5426C}"/>
          </ac:grpSpMkLst>
        </pc:grpChg>
        <pc:grpChg chg="add mod">
          <ac:chgData name="Caroline English" userId="155426be-1397-44cd-8b39-c9ae6244a3c5" providerId="ADAL" clId="{6F3D511A-5DFA-4308-8E8D-C3A58A6BFC23}" dt="2024-08-14T03:19:20.334" v="427" actId="164"/>
          <ac:grpSpMkLst>
            <pc:docMk/>
            <pc:sldMk cId="3106927040" sldId="344"/>
            <ac:grpSpMk id="14" creationId="{75D68959-16F9-5654-7E72-0FE86443326E}"/>
          </ac:grpSpMkLst>
        </pc:grpChg>
        <pc:picChg chg="del">
          <ac:chgData name="Caroline English" userId="155426be-1397-44cd-8b39-c9ae6244a3c5" providerId="ADAL" clId="{6F3D511A-5DFA-4308-8E8D-C3A58A6BFC23}" dt="2024-08-14T03:18:08.439" v="404" actId="478"/>
          <ac:picMkLst>
            <pc:docMk/>
            <pc:sldMk cId="3106927040" sldId="344"/>
            <ac:picMk id="3" creationId="{CEE3340A-3ABC-7698-DE23-6D91A11EB90D}"/>
          </ac:picMkLst>
        </pc:picChg>
        <pc:picChg chg="add mod">
          <ac:chgData name="Caroline English" userId="155426be-1397-44cd-8b39-c9ae6244a3c5" providerId="ADAL" clId="{6F3D511A-5DFA-4308-8E8D-C3A58A6BFC23}" dt="2024-08-14T02:42:23.619" v="6"/>
          <ac:picMkLst>
            <pc:docMk/>
            <pc:sldMk cId="3106927040" sldId="344"/>
            <ac:picMk id="5" creationId="{4522D27C-5C1A-EBBB-6394-774337F4E9A6}"/>
          </ac:picMkLst>
        </pc:picChg>
        <pc:picChg chg="add mod topLvl">
          <ac:chgData name="Caroline English" userId="155426be-1397-44cd-8b39-c9ae6244a3c5" providerId="ADAL" clId="{6F3D511A-5DFA-4308-8E8D-C3A58A6BFC23}" dt="2024-08-14T03:18:58.808" v="422" actId="164"/>
          <ac:picMkLst>
            <pc:docMk/>
            <pc:sldMk cId="3106927040" sldId="344"/>
            <ac:picMk id="7" creationId="{6704C9A6-13DA-8C73-C57C-3BD8743DBF27}"/>
          </ac:picMkLst>
        </pc:picChg>
        <pc:picChg chg="add del mod topLvl">
          <ac:chgData name="Caroline English" userId="155426be-1397-44cd-8b39-c9ae6244a3c5" providerId="ADAL" clId="{6F3D511A-5DFA-4308-8E8D-C3A58A6BFC23}" dt="2024-08-14T03:18:30.424" v="410" actId="478"/>
          <ac:picMkLst>
            <pc:docMk/>
            <pc:sldMk cId="3106927040" sldId="344"/>
            <ac:picMk id="8" creationId="{7428893D-F248-A40E-A301-9E09712374A1}"/>
          </ac:picMkLst>
        </pc:picChg>
        <pc:picChg chg="del mod topLvl">
          <ac:chgData name="Caroline English" userId="155426be-1397-44cd-8b39-c9ae6244a3c5" providerId="ADAL" clId="{6F3D511A-5DFA-4308-8E8D-C3A58A6BFC23}" dt="2024-08-14T03:18:28.679" v="409" actId="478"/>
          <ac:picMkLst>
            <pc:docMk/>
            <pc:sldMk cId="3106927040" sldId="344"/>
            <ac:picMk id="10" creationId="{2A5F7BD9-CB05-47BD-FD5D-00F6A342F6CA}"/>
          </ac:picMkLst>
        </pc:picChg>
        <pc:picChg chg="mod topLvl">
          <ac:chgData name="Caroline English" userId="155426be-1397-44cd-8b39-c9ae6244a3c5" providerId="ADAL" clId="{6F3D511A-5DFA-4308-8E8D-C3A58A6BFC23}" dt="2024-08-14T03:18:58.808" v="422" actId="164"/>
          <ac:picMkLst>
            <pc:docMk/>
            <pc:sldMk cId="3106927040" sldId="344"/>
            <ac:picMk id="11" creationId="{22490BAA-36BD-9C41-55C3-674EBB90D0EB}"/>
          </ac:picMkLst>
        </pc:picChg>
      </pc:sldChg>
      <pc:sldChg chg="addSp delSp modSp mod">
        <pc:chgData name="Caroline English" userId="155426be-1397-44cd-8b39-c9ae6244a3c5" providerId="ADAL" clId="{6F3D511A-5DFA-4308-8E8D-C3A58A6BFC23}" dt="2024-08-14T03:22:26.182" v="503"/>
        <pc:sldMkLst>
          <pc:docMk/>
          <pc:sldMk cId="3081414824" sldId="345"/>
        </pc:sldMkLst>
        <pc:spChg chg="mod">
          <ac:chgData name="Caroline English" userId="155426be-1397-44cd-8b39-c9ae6244a3c5" providerId="ADAL" clId="{6F3D511A-5DFA-4308-8E8D-C3A58A6BFC23}" dt="2024-08-14T03:22:26.182" v="503"/>
          <ac:spMkLst>
            <pc:docMk/>
            <pc:sldMk cId="3081414824" sldId="345"/>
            <ac:spMk id="2" creationId="{00000000-0000-0000-0000-000000000000}"/>
          </ac:spMkLst>
        </pc:spChg>
        <pc:spChg chg="mod">
          <ac:chgData name="Caroline English" userId="155426be-1397-44cd-8b39-c9ae6244a3c5" providerId="ADAL" clId="{6F3D511A-5DFA-4308-8E8D-C3A58A6BFC23}" dt="2024-08-14T03:20:30.899" v="462" actId="122"/>
          <ac:spMkLst>
            <pc:docMk/>
            <pc:sldMk cId="3081414824" sldId="345"/>
            <ac:spMk id="4" creationId="{622968E2-1E6A-4364-B4E4-9EDC85E6F5C6}"/>
          </ac:spMkLst>
        </pc:spChg>
        <pc:spChg chg="add mod">
          <ac:chgData name="Caroline English" userId="155426be-1397-44cd-8b39-c9ae6244a3c5" providerId="ADAL" clId="{6F3D511A-5DFA-4308-8E8D-C3A58A6BFC23}" dt="2024-08-14T03:21:39.591" v="491" actId="164"/>
          <ac:spMkLst>
            <pc:docMk/>
            <pc:sldMk cId="3081414824" sldId="345"/>
            <ac:spMk id="7" creationId="{20F77AE2-E559-C0AD-5F0A-E6763391E70E}"/>
          </ac:spMkLst>
        </pc:spChg>
        <pc:grpChg chg="add mod">
          <ac:chgData name="Caroline English" userId="155426be-1397-44cd-8b39-c9ae6244a3c5" providerId="ADAL" clId="{6F3D511A-5DFA-4308-8E8D-C3A58A6BFC23}" dt="2024-08-14T03:22:12.836" v="500" actId="1076"/>
          <ac:grpSpMkLst>
            <pc:docMk/>
            <pc:sldMk cId="3081414824" sldId="345"/>
            <ac:grpSpMk id="8" creationId="{F5F963C1-F5A7-8821-C15B-4AE80858FDB9}"/>
          </ac:grpSpMkLst>
        </pc:grpChg>
        <pc:picChg chg="del">
          <ac:chgData name="Caroline English" userId="155426be-1397-44cd-8b39-c9ae6244a3c5" providerId="ADAL" clId="{6F3D511A-5DFA-4308-8E8D-C3A58A6BFC23}" dt="2024-08-14T03:20:14.690" v="438" actId="478"/>
          <ac:picMkLst>
            <pc:docMk/>
            <pc:sldMk cId="3081414824" sldId="345"/>
            <ac:picMk id="3" creationId="{331044F5-2750-F9DC-365A-1C497E81B8DC}"/>
          </ac:picMkLst>
        </pc:picChg>
        <pc:picChg chg="add mod">
          <ac:chgData name="Caroline English" userId="155426be-1397-44cd-8b39-c9ae6244a3c5" providerId="ADAL" clId="{6F3D511A-5DFA-4308-8E8D-C3A58A6BFC23}" dt="2024-08-14T02:42:25.684" v="7"/>
          <ac:picMkLst>
            <pc:docMk/>
            <pc:sldMk cId="3081414824" sldId="345"/>
            <ac:picMk id="5" creationId="{47317B25-BB3A-AA8B-7291-BEC2CDF9768A}"/>
          </ac:picMkLst>
        </pc:picChg>
        <pc:picChg chg="add mod">
          <ac:chgData name="Caroline English" userId="155426be-1397-44cd-8b39-c9ae6244a3c5" providerId="ADAL" clId="{6F3D511A-5DFA-4308-8E8D-C3A58A6BFC23}" dt="2024-08-14T03:21:39.591" v="491" actId="164"/>
          <ac:picMkLst>
            <pc:docMk/>
            <pc:sldMk cId="3081414824" sldId="345"/>
            <ac:picMk id="6" creationId="{A349EE44-A44D-9302-8A1D-A74E8256E49D}"/>
          </ac:picMkLst>
        </pc:picChg>
      </pc:sldChg>
      <pc:sldChg chg="addSp modSp mod">
        <pc:chgData name="Caroline English" userId="155426be-1397-44cd-8b39-c9ae6244a3c5" providerId="ADAL" clId="{6F3D511A-5DFA-4308-8E8D-C3A58A6BFC23}" dt="2024-08-15T02:32:55.805" v="535" actId="113"/>
        <pc:sldMkLst>
          <pc:docMk/>
          <pc:sldMk cId="1981121284" sldId="348"/>
        </pc:sldMkLst>
        <pc:spChg chg="mod">
          <ac:chgData name="Caroline English" userId="155426be-1397-44cd-8b39-c9ae6244a3c5" providerId="ADAL" clId="{6F3D511A-5DFA-4308-8E8D-C3A58A6BFC23}" dt="2024-08-15T02:32:55.805" v="535" actId="113"/>
          <ac:spMkLst>
            <pc:docMk/>
            <pc:sldMk cId="1981121284" sldId="348"/>
            <ac:spMk id="2" creationId="{00000000-0000-0000-0000-000000000000}"/>
          </ac:spMkLst>
        </pc:spChg>
        <pc:picChg chg="add mod">
          <ac:chgData name="Caroline English" userId="155426be-1397-44cd-8b39-c9ae6244a3c5" providerId="ADAL" clId="{6F3D511A-5DFA-4308-8E8D-C3A58A6BFC23}" dt="2024-08-14T02:42:13.666" v="1"/>
          <ac:picMkLst>
            <pc:docMk/>
            <pc:sldMk cId="1981121284" sldId="348"/>
            <ac:picMk id="9" creationId="{9A967F34-27AB-2E71-DEC5-C0B3BCECFCE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4" cy="34106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4" cy="34106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r">
              <a:defRPr sz="1200"/>
            </a:lvl1pPr>
          </a:lstStyle>
          <a:p>
            <a:r>
              <a:rPr lang="en-AU"/>
              <a:t>24/06/2022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4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4" cy="341064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r">
              <a:defRPr sz="1200"/>
            </a:lvl1pPr>
          </a:lstStyle>
          <a:p>
            <a:fld id="{B1682283-B8DF-4C71-B91A-626762A8C1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775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4" cy="34106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4" cy="34106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r">
              <a:defRPr sz="1200"/>
            </a:lvl1pPr>
          </a:lstStyle>
          <a:p>
            <a:r>
              <a:rPr lang="en-AU"/>
              <a:t>24/06/2022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3" rIns="91285" bIns="4564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285" tIns="45643" rIns="91285" bIns="456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4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41064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r">
              <a:defRPr sz="1200"/>
            </a:lvl1pPr>
          </a:lstStyle>
          <a:p>
            <a:fld id="{4BD56623-E29F-4EE8-ACFC-147C763902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677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4C3-11AB-484A-8430-B9A73A611456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7855-0E79-46A9-9E45-C2AED80AB8D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-10886" y="-10886"/>
            <a:ext cx="12192000" cy="3883639"/>
          </a:xfrm>
          <a:prstGeom prst="rect">
            <a:avLst/>
          </a:prstGeom>
          <a:solidFill>
            <a:srgbClr val="B10B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707" y="4210378"/>
            <a:ext cx="7451394" cy="1823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96404" y="1421235"/>
            <a:ext cx="9144000" cy="12031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[Title]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96404" y="2917954"/>
            <a:ext cx="9144000" cy="394831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83222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0" y="5536178"/>
            <a:ext cx="12126897" cy="1321822"/>
          </a:xfrm>
          <a:prstGeom prst="triangle">
            <a:avLst>
              <a:gd name="adj" fmla="val 0"/>
            </a:avLst>
          </a:prstGeom>
          <a:solidFill>
            <a:srgbClr val="B10B1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16" y="5819435"/>
            <a:ext cx="1660344" cy="71505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186A6C-F024-4B6F-B1AC-9E014699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50D3FA8-68EB-4E96-A692-1A06BF879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D893F11-8C31-40CD-89C6-F3B0101D5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C67DDCC-1FC6-47D3-ABD7-E67E8AEA1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57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0" y="5536178"/>
            <a:ext cx="12126897" cy="1321822"/>
          </a:xfrm>
          <a:prstGeom prst="triangle">
            <a:avLst>
              <a:gd name="adj" fmla="val 0"/>
            </a:avLst>
          </a:prstGeom>
          <a:solidFill>
            <a:srgbClr val="B10B1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16" y="5819435"/>
            <a:ext cx="1660344" cy="715055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97B8C13-9686-4230-B810-61F4CD32C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0FF8BD-7567-46D8-9905-E8D409EA2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64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WA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16" y="5819435"/>
            <a:ext cx="1660344" cy="715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878" y="2105976"/>
            <a:ext cx="3487287" cy="329817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50878" y="2370066"/>
            <a:ext cx="591299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ETAWA default colours are built into the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5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selectable when you use any of the PowerPoint colour pickers</a:t>
            </a:r>
          </a:p>
        </p:txBody>
      </p:sp>
    </p:spTree>
    <p:extLst>
      <p:ext uri="{BB962C8B-B14F-4D97-AF65-F5344CB8AC3E}">
        <p14:creationId xmlns:p14="http://schemas.microsoft.com/office/powerpoint/2010/main" val="315785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095E-2B8F-47FA-8A5F-9445567DF1D5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2866-7045-437F-9E57-7E88678C0A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5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4C9B-E0BD-4329-B092-53F02FA08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67A05-95DC-4527-8890-2141EABCA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2EE1-0DE6-4855-AA93-F735E295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3E5B-BFD1-4136-86A4-633A1AE41940}" type="datetime4">
              <a:rPr lang="en-AU" smtClean="0"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BE28-3B75-40C6-8E8B-67D24A01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10AF-8870-49DF-B3B3-3499D52A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65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6B13-6914-4F4A-8B83-556A70E5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6EC1-B227-4279-A72F-A3A35BF6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599F-3C5E-4F3D-BC61-FDD031F6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81EB-9873-4DF0-9B29-06403C83FADC}" type="datetime4">
              <a:rPr lang="en-AU" smtClean="0"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9A177-E4CE-42D0-BC0F-C718E174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00BE-DED1-4073-85CC-1FA7275A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83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1058-64F1-4F7C-BCEE-F718E142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BDB7C-F7D7-4DB8-B6BC-B671BDDC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894FD-F112-447C-BE75-D9ABB639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D38F-166F-4F44-86D9-7A2BF7A1950D}" type="datetime4">
              <a:rPr lang="en-AU" smtClean="0"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8B7F-8792-4D9B-A3E0-A1B5D76B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2AF9-27A7-412C-8656-EB0E7363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29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000B-013F-4F8E-8AA1-B394A418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9411-2014-4463-A9B1-B1AB16088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B677D-BC36-47AE-B320-20ACCBF57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65217-B11F-4F1B-83E5-CBC71730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2A7-AA6E-4099-9261-23968B537294}" type="datetime4">
              <a:rPr lang="en-AU" smtClean="0"/>
              <a:t>15 August 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9A23C-C8F0-4045-BB87-574E7B02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FBF81-56E1-484E-AED3-C9C1BDB6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F814-7039-4BFB-B68A-E0A8F57B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6D19-972F-42F4-9232-5E8EC19E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D4F5D-C8AE-4A50-8A46-CCB4BDF53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5E128-BEEE-4E2D-8BD7-24720411F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613F8-511C-48D7-BFF0-956C08931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18F97-4024-4889-9305-D5B867A7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208-3898-4DFE-846B-3062FDF220F9}" type="datetime4">
              <a:rPr lang="en-AU" smtClean="0"/>
              <a:t>15 August 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78842-4A27-40ED-A872-446360B0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71309-8480-46D3-A07C-E1D4623A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68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F156-AAAF-431A-8BC3-686D4CD4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27558-E3BF-4CEA-81D1-2A2D7A2E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CBA-28A2-459D-8BE7-B4A2AF0B3BCF}" type="datetime4">
              <a:rPr lang="en-AU" smtClean="0"/>
              <a:t>15 August 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95D18-ED66-4880-99DC-3C485424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FAEA8-0470-426E-91B4-120ADC82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9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4C3-11AB-484A-8430-B9A73A611456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7855-0E79-46A9-9E45-C2AED80AB8D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-10886" y="-10886"/>
            <a:ext cx="12192000" cy="3265074"/>
          </a:xfrm>
          <a:prstGeom prst="rect">
            <a:avLst/>
          </a:prstGeom>
          <a:solidFill>
            <a:srgbClr val="B10B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1"/>
            <a:ext cx="12192000" cy="3516086"/>
          </a:xfrm>
          <a:prstGeom prst="rect">
            <a:avLst/>
          </a:prstGeom>
          <a:solidFill>
            <a:srgbClr val="B10B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15122" y="3776389"/>
            <a:ext cx="9144000" cy="120314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[Title]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13114" y="5273108"/>
            <a:ext cx="9144000" cy="394831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[Subtitle]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427" y="1047722"/>
            <a:ext cx="7919390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0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A44C4-FB29-4A55-93B3-45D55F50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8B7-85DA-4B66-8D46-909D7CA17846}" type="datetime4">
              <a:rPr lang="en-AU" smtClean="0"/>
              <a:t>15 August 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1210B-3BAF-487A-BF07-64A915BE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4665-3320-44D2-B1F9-5C887145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71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E36F-4906-4DA1-9A0A-BEDE1028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42A1-5A29-41ED-8F61-7F3228CEB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73A7-E83C-43BA-90AF-28FFD1AF2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01FE9-40CB-4F5E-B1DB-07E8C2D7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E671-D5DB-4E76-88A8-9FF52BADE030}" type="datetime4">
              <a:rPr lang="en-AU" smtClean="0"/>
              <a:t>15 August 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7C988-8407-4AAA-ADA7-E3EA241B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BC1F8-8389-4226-B71A-DE1CF76B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96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C439-C9A9-4ABD-852B-2462A5AA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B8C13-9686-4230-B810-61F4CD32C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FF8BD-7567-46D8-9905-E8D409EA2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CB637-49C1-4209-9908-281BF962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2717-F6FB-413C-BC72-232719458275}" type="datetime4">
              <a:rPr lang="en-AU" smtClean="0"/>
              <a:t>15 August 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3DC4D-9DD3-4465-8C45-9C993FB6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92830-DB8A-460F-B5AA-42F0CA67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71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A0A0-61A5-4558-9C14-9F340BEE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C9CCC-BFD6-4A25-87CF-A6DC44595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22093-5D4A-44BA-AED3-D1449089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1DB0-9671-44C3-8FC2-CCFB28410ACB}" type="datetime4">
              <a:rPr lang="en-AU" smtClean="0"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6E01-DAF4-4856-BAE3-3A22229B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B649-D558-4DA6-8849-171F6EE2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6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FCA2E-8A7C-4482-A0C9-55E71E87F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94048-F223-4431-9058-B687AD79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C75DC-E112-47E9-905E-93D48FF5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13D8-A1D5-43DF-9A00-CA165F287F03}" type="datetime4">
              <a:rPr lang="en-AU" smtClean="0"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AD0F9-FD57-4199-856E-F3753F9A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CC289-0867-4E26-94CA-817545B2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7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4C3-11AB-484A-8430-B9A73A611456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7855-0E79-46A9-9E45-C2AED80AB8D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-10886" y="-10886"/>
            <a:ext cx="12192000" cy="3265074"/>
          </a:xfrm>
          <a:prstGeom prst="rect">
            <a:avLst/>
          </a:prstGeom>
          <a:solidFill>
            <a:srgbClr val="B10B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8878" y="1"/>
            <a:ext cx="12192000" cy="3516086"/>
          </a:xfrm>
          <a:prstGeom prst="rect">
            <a:avLst/>
          </a:prstGeom>
          <a:solidFill>
            <a:srgbClr val="B10B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15122" y="3776389"/>
            <a:ext cx="9144000" cy="120314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[Title]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15122" y="5273108"/>
            <a:ext cx="9144000" cy="394831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[Subtitle]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802" y="940194"/>
            <a:ext cx="4572396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4C3-11AB-484A-8430-B9A73A611456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7855-0E79-46A9-9E45-C2AED80AB8DD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2720" y="1475148"/>
            <a:ext cx="7870618" cy="192650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5122" y="3776389"/>
            <a:ext cx="9144000" cy="120314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[Title]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15122" y="5273108"/>
            <a:ext cx="9144000" cy="394831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16648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4C3-11AB-484A-8430-B9A73A611456}" type="datetimeFigureOut">
              <a:rPr lang="en-AU" smtClean="0"/>
              <a:t>15/08/2024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7855-0E79-46A9-9E45-C2AED80AB8DD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237" y="1497240"/>
            <a:ext cx="7901101" cy="190211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15122" y="3776389"/>
            <a:ext cx="9144000" cy="120314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[Title]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15122" y="5273108"/>
            <a:ext cx="9144000" cy="394831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8746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536178"/>
            <a:ext cx="12126897" cy="1321822"/>
            <a:chOff x="0" y="5536178"/>
            <a:chExt cx="12126897" cy="1321822"/>
          </a:xfrm>
        </p:grpSpPr>
        <p:sp>
          <p:nvSpPr>
            <p:cNvPr id="9" name="Isosceles Triangle 8"/>
            <p:cNvSpPr/>
            <p:nvPr/>
          </p:nvSpPr>
          <p:spPr>
            <a:xfrm>
              <a:off x="0" y="5536178"/>
              <a:ext cx="12126897" cy="1321822"/>
            </a:xfrm>
            <a:prstGeom prst="triangle">
              <a:avLst>
                <a:gd name="adj" fmla="val 0"/>
              </a:avLst>
            </a:prstGeom>
            <a:solidFill>
              <a:srgbClr val="B10B17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8907" y="5921826"/>
              <a:ext cx="2410951" cy="590132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207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0" y="5536178"/>
            <a:ext cx="12126897" cy="1321822"/>
          </a:xfrm>
          <a:prstGeom prst="triangle">
            <a:avLst>
              <a:gd name="adj" fmla="val 0"/>
            </a:avLst>
          </a:prstGeom>
          <a:solidFill>
            <a:srgbClr val="B10B1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5925" y="5819434"/>
            <a:ext cx="1637049" cy="7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0" y="5536178"/>
            <a:ext cx="12126897" cy="1321822"/>
          </a:xfrm>
          <a:prstGeom prst="triangle">
            <a:avLst>
              <a:gd name="adj" fmla="val 0"/>
            </a:avLst>
          </a:prstGeom>
          <a:solidFill>
            <a:srgbClr val="B10B1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16" y="5819435"/>
            <a:ext cx="1660344" cy="7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0" y="5536178"/>
            <a:ext cx="12126897" cy="1321822"/>
          </a:xfrm>
          <a:prstGeom prst="triangle">
            <a:avLst>
              <a:gd name="adj" fmla="val 0"/>
            </a:avLst>
          </a:prstGeom>
          <a:solidFill>
            <a:srgbClr val="B10B1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B10B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16" y="5819435"/>
            <a:ext cx="1660344" cy="7150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DB9411-2014-4463-A9B1-B1AB16088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68B677D-BC36-47AE-B320-20ACCBF57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35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ABE4C3-11AB-484A-8430-B9A73A611456}" type="datetimeFigureOut">
              <a:rPr lang="en-AU" smtClean="0"/>
              <a:pPr/>
              <a:t>15/08/2024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AD57855-0E79-46A9-9E45-C2AED80AB8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4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7" r:id="rId3"/>
    <p:sldLayoutId id="2147483678" r:id="rId4"/>
    <p:sldLayoutId id="2147483679" r:id="rId5"/>
    <p:sldLayoutId id="2147483691" r:id="rId6"/>
    <p:sldLayoutId id="2147483692" r:id="rId7"/>
    <p:sldLayoutId id="2147483693" r:id="rId8"/>
    <p:sldLayoutId id="2147483695" r:id="rId9"/>
    <p:sldLayoutId id="2147483697" r:id="rId10"/>
    <p:sldLayoutId id="2147483696" r:id="rId11"/>
    <p:sldLayoutId id="2147483694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818B7-D72A-47CD-94DF-987B0774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0E781-C31C-4362-B06C-78A20ECC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79E2-2B9F-4871-A14C-8B6055002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DB2C-C324-46FA-BCD3-7A85DFCFA662}" type="datetime4">
              <a:rPr lang="en-AU" smtClean="0"/>
              <a:pPr/>
              <a:t>15 August 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EB6E0-8BBB-422D-9C13-A8DFDCDD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444F-CF29-49FB-A413-E6A38FFD0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EF88-50D8-46B9-AFD4-6771891C38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02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68318" y="1044791"/>
            <a:ext cx="9253607" cy="1889795"/>
          </a:xfrm>
        </p:spPr>
        <p:txBody>
          <a:bodyPr>
            <a:normAutofit/>
          </a:bodyPr>
          <a:lstStyle/>
          <a:p>
            <a:r>
              <a:rPr lang="en-AU" dirty="0"/>
              <a:t>Student Economic Forum</a:t>
            </a:r>
            <a:br>
              <a:rPr lang="en-AU" dirty="0"/>
            </a:br>
            <a:r>
              <a:rPr lang="en-AU" dirty="0"/>
              <a:t>2024</a:t>
            </a:r>
          </a:p>
        </p:txBody>
      </p:sp>
      <p:pic>
        <p:nvPicPr>
          <p:cNvPr id="7" name="Picture 6" descr="Curtin University - Course Seeker">
            <a:extLst>
              <a:ext uri="{FF2B5EF4-FFF2-40B4-BE49-F238E27FC236}">
                <a16:creationId xmlns:a16="http://schemas.microsoft.com/office/drawing/2014/main" id="{EF4310D0-B443-2BA4-D672-B0E6BB776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34" y="3429000"/>
            <a:ext cx="4461231" cy="77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38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B</a:t>
            </a:r>
            <a:br>
              <a:rPr lang="en-AU" dirty="0"/>
            </a:br>
            <a:r>
              <a:rPr lang="en-AU" sz="2800" dirty="0"/>
              <a:t>Balance of Payments &amp; Foreign Investment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036220" y="1765629"/>
            <a:ext cx="4723389" cy="319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Examine the graph and answer the following questions: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AU" sz="1800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reasons for Australia’s current account surplus in the last five years.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relationship between Australia’s income balance and the level of Australia’s net foreign liabilities.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the benefits of foreign investment for the Australian economy.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0AA41E-9361-34BF-A6A3-37C718FBD353}"/>
              </a:ext>
            </a:extLst>
          </p:cNvPr>
          <p:cNvGrpSpPr/>
          <p:nvPr/>
        </p:nvGrpSpPr>
        <p:grpSpPr>
          <a:xfrm>
            <a:off x="704533" y="1602247"/>
            <a:ext cx="5672487" cy="4072985"/>
            <a:chOff x="832123" y="1517187"/>
            <a:chExt cx="5672487" cy="40729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63BC8E-C3A8-DC3F-B6BD-C4DF9A82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23" y="1517187"/>
              <a:ext cx="5672487" cy="35189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C82194-FF4D-0ACD-0816-0E125807165B}"/>
                </a:ext>
              </a:extLst>
            </p:cNvPr>
            <p:cNvSpPr txBox="1"/>
            <p:nvPr/>
          </p:nvSpPr>
          <p:spPr>
            <a:xfrm>
              <a:off x="1173126" y="1517187"/>
              <a:ext cx="4922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Aptos" panose="020B0004020202020204" pitchFamily="34" charset="0"/>
                </a:rPr>
                <a:t>Current account balance (a), main aggregates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78782-6452-D4F4-9514-76D569F2B69C}"/>
                </a:ext>
              </a:extLst>
            </p:cNvPr>
            <p:cNvSpPr txBox="1"/>
            <p:nvPr/>
          </p:nvSpPr>
          <p:spPr>
            <a:xfrm>
              <a:off x="991614" y="5036174"/>
              <a:ext cx="31153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kern="100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ABS (March 2024)</a:t>
              </a:r>
              <a:endPara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dirty="0"/>
            </a:p>
          </p:txBody>
        </p:sp>
      </p:grpSp>
      <p:pic>
        <p:nvPicPr>
          <p:cNvPr id="9" name="Picture 8" descr="Curtin University - Course Seeker">
            <a:extLst>
              <a:ext uri="{FF2B5EF4-FFF2-40B4-BE49-F238E27FC236}">
                <a16:creationId xmlns:a16="http://schemas.microsoft.com/office/drawing/2014/main" id="{A51ACD8F-D25E-33F8-685D-30CF7AFAB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0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C</a:t>
            </a:r>
            <a:br>
              <a:rPr lang="en-AU" dirty="0"/>
            </a:br>
            <a:r>
              <a:rPr lang="en-AU" sz="2800" dirty="0"/>
              <a:t>Exchange Rates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0421" y="1720840"/>
            <a:ext cx="5461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Examine the graph and answer the following questions:</a:t>
            </a:r>
            <a:endParaRPr lang="en-AU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between the concepts of an exchange rate and the trade weighted index.</a:t>
            </a:r>
          </a:p>
          <a:p>
            <a:pPr marL="342900" indent="-342900">
              <a:buFont typeface="+mj-lt"/>
              <a:buAutoNum type="arabicPeriod"/>
            </a:pPr>
            <a:endParaRPr lang="en-AU" i="1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whether an economy is better off with a low exchange rate or a high exchange rate.</a:t>
            </a:r>
          </a:p>
          <a:p>
            <a:pPr marL="342900" indent="-342900">
              <a:buFont typeface="+mj-lt"/>
              <a:buAutoNum type="arabicPeriod"/>
            </a:pPr>
            <a:endParaRPr lang="en-AU" sz="1800" i="1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a depreciation of the Australian dollar is likely to impact different components of the Balance of Payments.</a:t>
            </a:r>
          </a:p>
          <a:p>
            <a:pPr marL="342900" indent="-342900">
              <a:buFont typeface="+mj-lt"/>
              <a:buAutoNum type="arabicPeriod"/>
            </a:pPr>
            <a:endParaRPr lang="en-A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AU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AU" i="1" dirty="0">
              <a:latin typeface="Aptos" panose="020B0004020202020204" pitchFamily="34" charset="0"/>
            </a:endParaRPr>
          </a:p>
          <a:p>
            <a:pPr lvl="0"/>
            <a:endParaRPr lang="en-AU" dirty="0">
              <a:latin typeface="Aptos" panose="020B0004020202020204" pitchFamily="34" charset="0"/>
            </a:endParaRPr>
          </a:p>
        </p:txBody>
      </p:sp>
      <p:pic>
        <p:nvPicPr>
          <p:cNvPr id="3" name="Picture 2" descr="Curtin University - Course Seeker">
            <a:extLst>
              <a:ext uri="{FF2B5EF4-FFF2-40B4-BE49-F238E27FC236}">
                <a16:creationId xmlns:a16="http://schemas.microsoft.com/office/drawing/2014/main" id="{D21F1731-38EF-4D5F-517C-0EFF7B2CB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FA98911-7C79-B0E1-8F72-216084757472}"/>
              </a:ext>
            </a:extLst>
          </p:cNvPr>
          <p:cNvGrpSpPr/>
          <p:nvPr/>
        </p:nvGrpSpPr>
        <p:grpSpPr>
          <a:xfrm>
            <a:off x="931479" y="1551985"/>
            <a:ext cx="4810102" cy="4253392"/>
            <a:chOff x="931479" y="1551985"/>
            <a:chExt cx="4637314" cy="40310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C47F9A-3AC0-FEDA-6599-8501479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1" t="28610" r="18843" b="15002"/>
            <a:stretch/>
          </p:blipFill>
          <p:spPr bwMode="auto">
            <a:xfrm>
              <a:off x="931479" y="1551985"/>
              <a:ext cx="4637314" cy="32923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E2EED2-2109-59FB-D073-A51F5E359305}"/>
                </a:ext>
              </a:extLst>
            </p:cNvPr>
            <p:cNvSpPr txBox="1"/>
            <p:nvPr/>
          </p:nvSpPr>
          <p:spPr>
            <a:xfrm>
              <a:off x="931479" y="5029016"/>
              <a:ext cx="31153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kern="100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Reserve Bank of Australia (2024)</a:t>
              </a:r>
              <a:endPara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99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D</a:t>
            </a:r>
            <a:br>
              <a:rPr lang="en-AU" dirty="0"/>
            </a:br>
            <a:r>
              <a:rPr lang="en-AU" sz="2800" dirty="0"/>
              <a:t>Monetary Policy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228" y="1711974"/>
            <a:ext cx="5193720" cy="2896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Examine the graph and answer the following questions:</a:t>
            </a:r>
            <a:endParaRPr lang="en-AU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en-AU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current cash rate and state the RBA’s current monetary policy stance.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impact of this monetary policy stance on the Australian economy.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</a:t>
            </a:r>
            <a:r>
              <a:rPr lang="en-AU" sz="1800" b="1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AU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strength and </a:t>
            </a:r>
            <a:r>
              <a:rPr lang="en-AU" sz="1800" b="1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AU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weakness of monetary policy compared to fiscal policy.</a:t>
            </a:r>
            <a:endParaRPr lang="en-AU" sz="1800" i="1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urtin University - Course Seeker">
            <a:extLst>
              <a:ext uri="{FF2B5EF4-FFF2-40B4-BE49-F238E27FC236}">
                <a16:creationId xmlns:a16="http://schemas.microsoft.com/office/drawing/2014/main" id="{859FD8BB-26B0-1C61-9C06-0D633B700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963AB4-BC57-4D11-5412-1F87DDEDF3CA}"/>
              </a:ext>
            </a:extLst>
          </p:cNvPr>
          <p:cNvGrpSpPr/>
          <p:nvPr/>
        </p:nvGrpSpPr>
        <p:grpSpPr>
          <a:xfrm>
            <a:off x="902279" y="1470903"/>
            <a:ext cx="5193721" cy="4068660"/>
            <a:chOff x="902279" y="1470903"/>
            <a:chExt cx="5193721" cy="406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6709D4-7934-769D-7D1E-56F7FE9FA459}"/>
                </a:ext>
              </a:extLst>
            </p:cNvPr>
            <p:cNvGrpSpPr/>
            <p:nvPr/>
          </p:nvGrpSpPr>
          <p:grpSpPr>
            <a:xfrm>
              <a:off x="902279" y="1470903"/>
              <a:ext cx="5193721" cy="3257674"/>
              <a:chOff x="0" y="0"/>
              <a:chExt cx="5000625" cy="319913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AB7CC6C-C210-783C-27A1-A5F251E79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30" t="23782" r="28821" b="21229"/>
              <a:stretch/>
            </p:blipFill>
            <p:spPr bwMode="auto">
              <a:xfrm>
                <a:off x="0" y="0"/>
                <a:ext cx="5000625" cy="31991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D600FE9-6DE1-690D-27FE-47FBD281C27C}"/>
                  </a:ext>
                </a:extLst>
              </p:cNvPr>
              <p:cNvSpPr/>
              <p:nvPr/>
            </p:nvSpPr>
            <p:spPr>
              <a:xfrm>
                <a:off x="4543756" y="105915"/>
                <a:ext cx="344121" cy="3235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CCADB8-EF3E-D381-95BD-FFF5B6EF8157}"/>
                </a:ext>
              </a:extLst>
            </p:cNvPr>
            <p:cNvSpPr txBox="1"/>
            <p:nvPr/>
          </p:nvSpPr>
          <p:spPr>
            <a:xfrm>
              <a:off x="902279" y="4955005"/>
              <a:ext cx="3231419" cy="58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kern="100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Reserve Bank of Australia (2024)</a:t>
              </a:r>
              <a:endPara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40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E</a:t>
            </a:r>
            <a:br>
              <a:rPr lang="en-AU" dirty="0"/>
            </a:br>
            <a:r>
              <a:rPr lang="en-AU" sz="2800" dirty="0"/>
              <a:t>Fiscal Policy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9422" y="1470903"/>
            <a:ext cx="6287777" cy="479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the graph above and answer the following questions:</a:t>
            </a:r>
            <a:endParaRPr lang="en-A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i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“</a:t>
            </a:r>
            <a:r>
              <a:rPr lang="en-GB" i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ë¶'19"/>
              </a:rPr>
              <a:t>The Treasurer announced that the forecast underlying cash balance position for the</a:t>
            </a:r>
            <a:r>
              <a:rPr lang="en-AU" i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ë¶'19"/>
              </a:rPr>
              <a:t>2024/25 financial year was a deficit of $28.3billion (or 1.0% of GDP).”</a:t>
            </a:r>
          </a:p>
          <a:p>
            <a:endParaRPr lang="en-AU" sz="1600" i="1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AU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current </a:t>
            </a:r>
            <a:r>
              <a:rPr lang="en-A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</a:t>
            </a:r>
            <a:r>
              <a:rPr lang="en-AU" i="1" kern="10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policy</a:t>
            </a:r>
            <a:r>
              <a:rPr lang="en-A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stance and explain why the planned budget outcome for 2024/25 may not be equal to the actual budget outcome for that year.</a:t>
            </a:r>
          </a:p>
          <a:p>
            <a:pPr lvl="1"/>
            <a:endParaRPr lang="en-AU" i="1" kern="100" dirty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</a:t>
            </a:r>
            <a:r>
              <a:rPr lang="en-AU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methods for financing a budget deficit.</a:t>
            </a:r>
          </a:p>
          <a:p>
            <a:pPr marL="342900" indent="-342900">
              <a:buFont typeface="+mj-lt"/>
              <a:buAutoNum type="arabicPeriod" startAt="2"/>
            </a:pPr>
            <a:endParaRPr lang="en-AU" i="1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AU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</a:t>
            </a:r>
            <a:r>
              <a:rPr lang="en-AU" sz="1800" b="1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sz="1800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impacts of government debt on the Australian economy.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urtin University - Course Seeker">
            <a:extLst>
              <a:ext uri="{FF2B5EF4-FFF2-40B4-BE49-F238E27FC236}">
                <a16:creationId xmlns:a16="http://schemas.microsoft.com/office/drawing/2014/main" id="{5E24CA77-C390-5E6C-AC15-BC2D0D40F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aph of a graph of cash balance&#10;&#10;Description automatically generated with medium confidence">
            <a:extLst>
              <a:ext uri="{FF2B5EF4-FFF2-40B4-BE49-F238E27FC236}">
                <a16:creationId xmlns:a16="http://schemas.microsoft.com/office/drawing/2014/main" id="{E4434660-36CF-2275-C05F-5C1D59FB7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"/>
          <a:stretch/>
        </p:blipFill>
        <p:spPr bwMode="auto">
          <a:xfrm>
            <a:off x="529235" y="1470903"/>
            <a:ext cx="4627556" cy="366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82303-3E90-C320-D768-4F6C79F084B0}"/>
              </a:ext>
            </a:extLst>
          </p:cNvPr>
          <p:cNvSpPr txBox="1"/>
          <p:nvPr/>
        </p:nvSpPr>
        <p:spPr>
          <a:xfrm>
            <a:off x="529235" y="5210999"/>
            <a:ext cx="3231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Guardian (2023)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655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F</a:t>
            </a:r>
            <a:br>
              <a:rPr lang="en-AU" dirty="0"/>
            </a:br>
            <a:r>
              <a:rPr lang="en-AU" sz="2800" dirty="0"/>
              <a:t>Labour Productivity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5660" y="1357636"/>
            <a:ext cx="4624025" cy="487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Examine the graph and answer the following questions:</a:t>
            </a:r>
            <a:endParaRPr lang="en-AU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labour productivity and explain why it is important for long-run economic growth.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</a:t>
            </a:r>
            <a:r>
              <a:rPr lang="en-AU" sz="1800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factors that could account for changes in Australia’s labour productivity since 2021. 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</a:t>
            </a:r>
            <a:r>
              <a:rPr lang="en-AU" sz="1800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 policies that could improve labour productivity.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effect of a substantial increase in wages growth without growth in productivity.</a:t>
            </a:r>
            <a:endParaRPr lang="en-AU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urtin University - Course Seeker">
            <a:extLst>
              <a:ext uri="{FF2B5EF4-FFF2-40B4-BE49-F238E27FC236}">
                <a16:creationId xmlns:a16="http://schemas.microsoft.com/office/drawing/2014/main" id="{4522D27C-5C1A-EBBB-6394-774337F4E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68959-16F9-5654-7E72-0FE86443326E}"/>
              </a:ext>
            </a:extLst>
          </p:cNvPr>
          <p:cNvGrpSpPr/>
          <p:nvPr/>
        </p:nvGrpSpPr>
        <p:grpSpPr>
          <a:xfrm>
            <a:off x="122315" y="1698957"/>
            <a:ext cx="7021523" cy="3765049"/>
            <a:chOff x="122315" y="1698957"/>
            <a:chExt cx="7021523" cy="37650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D7CB18-06CB-0035-F928-E83066A5426C}"/>
                </a:ext>
              </a:extLst>
            </p:cNvPr>
            <p:cNvGrpSpPr/>
            <p:nvPr/>
          </p:nvGrpSpPr>
          <p:grpSpPr>
            <a:xfrm>
              <a:off x="122315" y="1698957"/>
              <a:ext cx="7021523" cy="3139321"/>
              <a:chOff x="122315" y="1698957"/>
              <a:chExt cx="7021523" cy="313932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704C9A6-13DA-8C73-C57C-3BD8743DBF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24"/>
              <a:stretch/>
            </p:blipFill>
            <p:spPr bwMode="auto">
              <a:xfrm>
                <a:off x="122315" y="1698957"/>
                <a:ext cx="3667060" cy="31393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490BAA-36BD-9C41-55C3-674EBB90D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631" y="1698958"/>
                <a:ext cx="3522207" cy="3139320"/>
              </a:xfrm>
              <a:prstGeom prst="rect">
                <a:avLst/>
              </a:prstGeom>
              <a:noFill/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885ECA-62BC-5461-9C5B-178B5811BBB8}"/>
                </a:ext>
              </a:extLst>
            </p:cNvPr>
            <p:cNvSpPr txBox="1"/>
            <p:nvPr/>
          </p:nvSpPr>
          <p:spPr>
            <a:xfrm>
              <a:off x="221795" y="4910008"/>
              <a:ext cx="32314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kern="100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Reserve Bank of Australia (2023)</a:t>
              </a:r>
              <a:endPara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10692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G</a:t>
            </a:r>
            <a:br>
              <a:rPr lang="en-AU" dirty="0"/>
            </a:br>
            <a:r>
              <a:rPr lang="en-AU" sz="2800" dirty="0"/>
              <a:t>Aggregate Expenditure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2333" y="1728936"/>
            <a:ext cx="5947904" cy="411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the graph above and answer the following questions: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u="none" strike="noStrike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Referring to the graph above, outline the key factors driving economic growth in Australia.</a:t>
            </a:r>
            <a:endParaRPr lang="en-AU" sz="1800" i="1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i="1" u="none" strike="noStrike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why the Reserve Bank of Australia aims to achieve price stability in the economy.</a:t>
            </a:r>
            <a:endParaRPr lang="en-AU" sz="1800" i="1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800" i="1" u="none" strike="noStrike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Australian Bureau of Statistics stated in February 2024 that the Australian savings ratio is at a 17-year low, just 1.1% of total disposable income. Explain how a decrease in savings ratio impacts the level of economic activity in Australia.</a:t>
            </a:r>
            <a:endParaRPr lang="en-AU" sz="1800" i="1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br>
              <a:rPr lang="en-A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Curtin University - Course Seeker">
            <a:extLst>
              <a:ext uri="{FF2B5EF4-FFF2-40B4-BE49-F238E27FC236}">
                <a16:creationId xmlns:a16="http://schemas.microsoft.com/office/drawing/2014/main" id="{47317B25-BB3A-AA8B-7291-BEC2CDF97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F963C1-F5A7-8821-C15B-4AE80858FDB9}"/>
              </a:ext>
            </a:extLst>
          </p:cNvPr>
          <p:cNvGrpSpPr/>
          <p:nvPr/>
        </p:nvGrpSpPr>
        <p:grpSpPr>
          <a:xfrm>
            <a:off x="1410077" y="1469236"/>
            <a:ext cx="4552256" cy="4257348"/>
            <a:chOff x="721493" y="1469236"/>
            <a:chExt cx="4124166" cy="40429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49EE44-A44D-9302-8A1D-A74E8256E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9" t="21103" r="58260" b="12233"/>
            <a:stretch/>
          </p:blipFill>
          <p:spPr bwMode="auto">
            <a:xfrm>
              <a:off x="721493" y="1469236"/>
              <a:ext cx="3754813" cy="35812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77AE2-E559-C0AD-5F0A-E6763391E70E}"/>
                </a:ext>
              </a:extLst>
            </p:cNvPr>
            <p:cNvSpPr txBox="1"/>
            <p:nvPr/>
          </p:nvSpPr>
          <p:spPr>
            <a:xfrm>
              <a:off x="838450" y="5050475"/>
              <a:ext cx="4007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Reserve Bank of Australia, (2024) </a:t>
              </a:r>
            </a:p>
            <a:p>
              <a:r>
                <a:rPr lang="en-AU" sz="1200" i="1" dirty="0"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‘</a:t>
              </a:r>
              <a:r>
                <a:rPr lang="en-AU" sz="1200" i="1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Chart Pack’</a:t>
              </a:r>
              <a:endParaRPr lang="en-AU" sz="120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41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69D0-5406-4431-96E8-CF0D6B75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7"/>
            <a:ext cx="10515600" cy="804308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Behavioural terms - type of response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5E174D-3237-4730-AE6D-957430316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355291"/>
              </p:ext>
            </p:extLst>
          </p:nvPr>
        </p:nvGraphicFramePr>
        <p:xfrm>
          <a:off x="276447" y="942094"/>
          <a:ext cx="11632524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7635">
                  <a:extLst>
                    <a:ext uri="{9D8B030D-6E8A-4147-A177-3AD203B41FA5}">
                      <a16:colId xmlns:a16="http://schemas.microsoft.com/office/drawing/2014/main" val="1411943708"/>
                    </a:ext>
                  </a:extLst>
                </a:gridCol>
                <a:gridCol w="2157222">
                  <a:extLst>
                    <a:ext uri="{9D8B030D-6E8A-4147-A177-3AD203B41FA5}">
                      <a16:colId xmlns:a16="http://schemas.microsoft.com/office/drawing/2014/main" val="503766383"/>
                    </a:ext>
                  </a:extLst>
                </a:gridCol>
                <a:gridCol w="8047667">
                  <a:extLst>
                    <a:ext uri="{9D8B030D-6E8A-4147-A177-3AD203B41FA5}">
                      <a16:colId xmlns:a16="http://schemas.microsoft.com/office/drawing/2014/main" val="3567219497"/>
                    </a:ext>
                  </a:extLst>
                </a:gridCol>
              </a:tblGrid>
              <a:tr h="285348">
                <a:tc>
                  <a:txBody>
                    <a:bodyPr/>
                    <a:lstStyle/>
                    <a:p>
                      <a:r>
                        <a:rPr lang="en-AU" sz="1400" dirty="0"/>
                        <a:t>Text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Behavioural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Definition /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08678"/>
                  </a:ext>
                </a:extLst>
              </a:tr>
              <a:tr h="285348">
                <a:tc rowSpan="6">
                  <a:txBody>
                    <a:bodyPr/>
                    <a:lstStyle/>
                    <a:p>
                      <a:r>
                        <a:rPr lang="en-AU" sz="1400" dirty="0"/>
                        <a:t>Factual</a:t>
                      </a:r>
                      <a:r>
                        <a:rPr lang="en-AU" sz="1400" baseline="0" dirty="0"/>
                        <a:t> or procedural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meaning and identify essential qualities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40040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a series of related words, names, numbers or items that are arranged in order, one after the other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56449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Sketch in general terms; indicate the main features of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07229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Express the main points of an idea or topic, perhaps in the manner of 'describe' (see above)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105958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Describe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Provide key characteristics and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0668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Recognise and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75089"/>
                  </a:ext>
                </a:extLst>
              </a:tr>
              <a:tr h="285348">
                <a:tc rowSpan="6">
                  <a:txBody>
                    <a:bodyPr/>
                    <a:lstStyle/>
                    <a:p>
                      <a:r>
                        <a:rPr lang="en-AU" sz="1400" dirty="0"/>
                        <a:t>Cause</a:t>
                      </a:r>
                      <a:r>
                        <a:rPr lang="en-AU" sz="1400" baseline="0" dirty="0"/>
                        <a:t> and effect’ responses </a:t>
                      </a:r>
                    </a:p>
                    <a:p>
                      <a:r>
                        <a:rPr lang="en-AU" sz="1400" baseline="0" dirty="0"/>
                        <a:t>- Explanatory or analysis </a:t>
                      </a:r>
                      <a:endParaRPr lang="en-AU" sz="1400" dirty="0"/>
                    </a:p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Explain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 cause and effect; make the relationships between things evident; provide why and/or how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339656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Account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reasons for, report on.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48819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components and the relationship between them; draw out and relate implications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96060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Discuss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issues and provide points for and/or against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69832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Differentiate / distinguish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Recognise or note/indicate as being distinct or different from; note differences between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09567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Examine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Inquire into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02517"/>
                  </a:ext>
                </a:extLst>
              </a:tr>
              <a:tr h="285348"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Demonstrate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Show by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36690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Summarise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Express, concisely, the relevant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75878"/>
                  </a:ext>
                </a:extLst>
              </a:tr>
              <a:tr h="285348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Determine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Decide, find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0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5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1106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Upcoming Events</a:t>
            </a:r>
          </a:p>
        </p:txBody>
      </p:sp>
      <p:pic>
        <p:nvPicPr>
          <p:cNvPr id="3082" name="Picture 10" descr="Free Calendar Diary illustration and picture">
            <a:extLst>
              <a:ext uri="{FF2B5EF4-FFF2-40B4-BE49-F238E27FC236}">
                <a16:creationId xmlns:a16="http://schemas.microsoft.com/office/drawing/2014/main" id="{790A4330-BAB6-5288-1B34-105BEAC1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33" y="2274520"/>
            <a:ext cx="3102934" cy="31029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44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5B9363-C0BC-494A-AFB4-D3E80B28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079" y="5108114"/>
            <a:ext cx="9144000" cy="1203140"/>
          </a:xfrm>
        </p:spPr>
        <p:txBody>
          <a:bodyPr/>
          <a:lstStyle/>
          <a:p>
            <a:r>
              <a:rPr lang="en-AU" dirty="0"/>
              <a:t>Thank you</a:t>
            </a:r>
          </a:p>
        </p:txBody>
      </p:sp>
      <p:pic>
        <p:nvPicPr>
          <p:cNvPr id="2" name="Picture 1" descr="Curtin University - Course Seeker">
            <a:extLst>
              <a:ext uri="{FF2B5EF4-FFF2-40B4-BE49-F238E27FC236}">
                <a16:creationId xmlns:a16="http://schemas.microsoft.com/office/drawing/2014/main" id="{B5630F9D-0E19-ED12-2BF0-9FBFD92D8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32" y="3912781"/>
            <a:ext cx="5181094" cy="90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9" y="711060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Kaya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E608B-2834-6EB0-E1C6-1C25905A3044}"/>
              </a:ext>
            </a:extLst>
          </p:cNvPr>
          <p:cNvSpPr/>
          <p:nvPr/>
        </p:nvSpPr>
        <p:spPr>
          <a:xfrm>
            <a:off x="580859" y="2274838"/>
            <a:ext cx="6695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Kaya. I acknowledge that ETAWA in partnership with 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</a:rPr>
              <a:t>Curtin University delivers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services on the country of many traditional custodians and language groups throughout Western Australia. I acknowledge and respect the Wadjak Noongar people, the traditional custodians of the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boodja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(land) on which I am presenting on today. I recognise their continuing connection to the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boodja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bilya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(rivers),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ngamma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(waterholes) and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</a:rPr>
              <a:t>karda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(hills) and I pay my respects to their Elders past and present.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D7BBC-F1AE-1349-783C-231F637C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46" y="2036623"/>
            <a:ext cx="3819809" cy="25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AU" dirty="0"/>
              <a:t>Welcome and Introductions</a:t>
            </a:r>
            <a:br>
              <a:rPr lang="en-AU" dirty="0"/>
            </a:br>
            <a:r>
              <a:rPr lang="en-AU" sz="2700" dirty="0"/>
              <a:t>Nick Ognenis</a:t>
            </a:r>
            <a:br>
              <a:rPr lang="en-AU" sz="2400" dirty="0"/>
            </a:br>
            <a:br>
              <a:rPr lang="en-AU" sz="2400" dirty="0"/>
            </a:br>
            <a:endParaRPr lang="en-AU" sz="2400" dirty="0"/>
          </a:p>
        </p:txBody>
      </p:sp>
      <p:pic>
        <p:nvPicPr>
          <p:cNvPr id="2" name="Picture 1" descr="Curtin University - Course Seeker">
            <a:extLst>
              <a:ext uri="{FF2B5EF4-FFF2-40B4-BE49-F238E27FC236}">
                <a16:creationId xmlns:a16="http://schemas.microsoft.com/office/drawing/2014/main" id="{32B38BE6-442A-C6F1-D90D-93852C702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0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42"/>
            <a:ext cx="10515600" cy="1357084"/>
          </a:xfrm>
        </p:spPr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E9C269-1037-45A3-89F4-C3F0F16C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429"/>
            <a:ext cx="8726214" cy="429041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Welcome and Introductions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Curtin University Welcome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The Economic landscape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The Exam – What I Need to Know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Morning Tea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Economic Scenarios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Student Activity/Presentations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dirty="0"/>
              <a:t>Closing remarks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AU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ED418-B21A-45C8-8C19-A43D938C706E}"/>
              </a:ext>
            </a:extLst>
          </p:cNvPr>
          <p:cNvSpPr txBox="1"/>
          <p:nvPr/>
        </p:nvSpPr>
        <p:spPr>
          <a:xfrm>
            <a:off x="8198803" y="1398360"/>
            <a:ext cx="3153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Nick Ognenis (ETAWA)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11C8D-91EF-4C82-AD58-D39A252232C7}"/>
              </a:ext>
            </a:extLst>
          </p:cNvPr>
          <p:cNvSpPr txBox="1"/>
          <p:nvPr/>
        </p:nvSpPr>
        <p:spPr>
          <a:xfrm>
            <a:off x="8198802" y="1953022"/>
            <a:ext cx="3858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Madi Stirling (Curtin University)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C5312-78DC-4A8A-AE04-BEFEE64CB049}"/>
              </a:ext>
            </a:extLst>
          </p:cNvPr>
          <p:cNvSpPr txBox="1"/>
          <p:nvPr/>
        </p:nvSpPr>
        <p:spPr>
          <a:xfrm>
            <a:off x="8198802" y="2507684"/>
            <a:ext cx="345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 Collins (CCIWA)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11C8D-91EF-4C82-AD58-D39A252232C7}"/>
              </a:ext>
            </a:extLst>
          </p:cNvPr>
          <p:cNvSpPr txBox="1"/>
          <p:nvPr/>
        </p:nvSpPr>
        <p:spPr>
          <a:xfrm>
            <a:off x="8198802" y="3530791"/>
            <a:ext cx="3048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minutes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ED418-B21A-45C8-8C19-A43D938C706E}"/>
              </a:ext>
            </a:extLst>
          </p:cNvPr>
          <p:cNvSpPr txBox="1"/>
          <p:nvPr/>
        </p:nvSpPr>
        <p:spPr>
          <a:xfrm>
            <a:off x="8198803" y="5210688"/>
            <a:ext cx="3153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Nick Ognenis (ETAWA)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9D2B4-1874-C02B-9C07-9B5F87B2C723}"/>
              </a:ext>
            </a:extLst>
          </p:cNvPr>
          <p:cNvSpPr txBox="1"/>
          <p:nvPr/>
        </p:nvSpPr>
        <p:spPr>
          <a:xfrm>
            <a:off x="8198802" y="3035632"/>
            <a:ext cx="317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A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Steven Kemp</a:t>
            </a:r>
          </a:p>
        </p:txBody>
      </p:sp>
      <p:pic>
        <p:nvPicPr>
          <p:cNvPr id="3" name="Picture 2" descr="Curtin University - Course Seeker">
            <a:extLst>
              <a:ext uri="{FF2B5EF4-FFF2-40B4-BE49-F238E27FC236}">
                <a16:creationId xmlns:a16="http://schemas.microsoft.com/office/drawing/2014/main" id="{FBB47F56-580C-EE51-3CAE-51502BDAE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0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1224497"/>
            <a:ext cx="1084217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The Economic Landscape</a:t>
            </a:r>
            <a:br>
              <a:rPr lang="en-AU" dirty="0"/>
            </a:br>
            <a:r>
              <a:rPr lang="en-AU" sz="2700" dirty="0"/>
              <a:t>Sam Collins</a:t>
            </a:r>
          </a:p>
        </p:txBody>
      </p:sp>
      <p:pic>
        <p:nvPicPr>
          <p:cNvPr id="3" name="Picture 2" descr="https://broomechamber.com.au/wp-content/uploads/2019/05/CCI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70" y="2786663"/>
            <a:ext cx="193825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urtin University - Course Seeker">
            <a:extLst>
              <a:ext uri="{FF2B5EF4-FFF2-40B4-BE49-F238E27FC236}">
                <a16:creationId xmlns:a16="http://schemas.microsoft.com/office/drawing/2014/main" id="{29B575C1-EB62-51F2-5259-DD2A8C25C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4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The Exam – What I Need to Know</a:t>
            </a:r>
            <a:br>
              <a:rPr lang="en-AU" dirty="0"/>
            </a:br>
            <a:r>
              <a:rPr lang="en-AU" sz="2700" dirty="0"/>
              <a:t>Steven Kemp </a:t>
            </a:r>
          </a:p>
        </p:txBody>
      </p:sp>
      <p:pic>
        <p:nvPicPr>
          <p:cNvPr id="2050" name="Picture 2" descr="Free Notepad Memo vector and picture">
            <a:extLst>
              <a:ext uri="{FF2B5EF4-FFF2-40B4-BE49-F238E27FC236}">
                <a16:creationId xmlns:a16="http://schemas.microsoft.com/office/drawing/2014/main" id="{D3C93C15-6565-BE66-D439-8CD3A57B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48" y="3372679"/>
            <a:ext cx="1891861" cy="20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urtin University - Course Seeker">
            <a:extLst>
              <a:ext uri="{FF2B5EF4-FFF2-40B4-BE49-F238E27FC236}">
                <a16:creationId xmlns:a16="http://schemas.microsoft.com/office/drawing/2014/main" id="{172379B5-D014-4192-84E0-A31F1A79A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20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11031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AU" dirty="0"/>
              <a:t>Morning Tea</a:t>
            </a:r>
            <a:br>
              <a:rPr lang="en-AU" dirty="0"/>
            </a:br>
            <a:r>
              <a:rPr lang="en-AU" sz="3200" dirty="0"/>
              <a:t>10:30am – 11:00am</a:t>
            </a:r>
            <a:endParaRPr lang="en-AU" dirty="0"/>
          </a:p>
        </p:txBody>
      </p:sp>
      <p:pic>
        <p:nvPicPr>
          <p:cNvPr id="3" name="Picture 2" descr="Curtin University - Course Seeker">
            <a:extLst>
              <a:ext uri="{FF2B5EF4-FFF2-40B4-BE49-F238E27FC236}">
                <a16:creationId xmlns:a16="http://schemas.microsoft.com/office/drawing/2014/main" id="{7826C8DD-70D7-945F-81D1-652F04FFA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ree Sandwich Snack vector and picture">
            <a:extLst>
              <a:ext uri="{FF2B5EF4-FFF2-40B4-BE49-F238E27FC236}">
                <a16:creationId xmlns:a16="http://schemas.microsoft.com/office/drawing/2014/main" id="{2B3325B7-E98A-0C50-D1BE-44ED2500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96" y="2783516"/>
            <a:ext cx="2640269" cy="24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6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Economic Scenarios A-G</a:t>
            </a:r>
            <a:br>
              <a:rPr lang="en-AU" dirty="0"/>
            </a:br>
            <a:r>
              <a:rPr lang="en-AU" dirty="0"/>
              <a:t>Student Presentations</a:t>
            </a:r>
          </a:p>
        </p:txBody>
      </p:sp>
      <p:pic>
        <p:nvPicPr>
          <p:cNvPr id="2" name="Picture 1" descr="Curtin University - Course Seeker">
            <a:extLst>
              <a:ext uri="{FF2B5EF4-FFF2-40B4-BE49-F238E27FC236}">
                <a16:creationId xmlns:a16="http://schemas.microsoft.com/office/drawing/2014/main" id="{CAE517CF-C987-A2AF-9287-799B1F687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89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968E2-1E6A-4364-B4E4-9EDC85E6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3" y="1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Student Presentations – Topic A</a:t>
            </a:r>
            <a:br>
              <a:rPr lang="en-AU" dirty="0"/>
            </a:br>
            <a:r>
              <a:rPr lang="en-AU" sz="2800" dirty="0"/>
              <a:t>Australia’s International Trade &amp; Free Trade and Protection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962333" y="1375628"/>
            <a:ext cx="5456800" cy="40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/>
            <a:r>
              <a:rPr lang="en-AU" sz="1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AU" sz="1800" i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the graph above and answer the following questions: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examples, describe </a:t>
            </a:r>
            <a:r>
              <a:rPr lang="en-AU" b="1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differences between bilateral and multilateral agreements.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the importance of trade agreements for the Australian economy.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i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why many countries pursue protectionist international trade policies instead of trade agreements and describe how protectionist policies impact trade and market efficiency.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A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5B6CD3-1740-ACAC-D8BC-31D780B83CE4}"/>
              </a:ext>
            </a:extLst>
          </p:cNvPr>
          <p:cNvGrpSpPr/>
          <p:nvPr/>
        </p:nvGrpSpPr>
        <p:grpSpPr>
          <a:xfrm>
            <a:off x="821493" y="1627213"/>
            <a:ext cx="4162775" cy="4157571"/>
            <a:chOff x="821493" y="1627213"/>
            <a:chExt cx="4162775" cy="4157571"/>
          </a:xfrm>
        </p:grpSpPr>
        <p:pic>
          <p:nvPicPr>
            <p:cNvPr id="5" name="Picture 4" descr="Rumours of the trade deal's death are greatly exaggerated">
              <a:extLst>
                <a:ext uri="{FF2B5EF4-FFF2-40B4-BE49-F238E27FC236}">
                  <a16:creationId xmlns:a16="http://schemas.microsoft.com/office/drawing/2014/main" id="{970A0A14-0C39-E7E4-6D4E-E03FE3692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99"/>
            <a:stretch/>
          </p:blipFill>
          <p:spPr bwMode="auto">
            <a:xfrm>
              <a:off x="914782" y="1627213"/>
              <a:ext cx="4069486" cy="36035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D18AA6-8972-DC9B-9D10-860982EDE8E8}"/>
                </a:ext>
              </a:extLst>
            </p:cNvPr>
            <p:cNvSpPr txBox="1"/>
            <p:nvPr/>
          </p:nvSpPr>
          <p:spPr>
            <a:xfrm>
              <a:off x="821493" y="5230786"/>
              <a:ext cx="31153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kern="100" dirty="0">
                  <a:effectLst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The Economist, (2024)</a:t>
              </a:r>
              <a:endPara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dirty="0"/>
            </a:p>
          </p:txBody>
        </p:sp>
      </p:grpSp>
      <p:pic>
        <p:nvPicPr>
          <p:cNvPr id="9" name="Picture 8" descr="Curtin University - Course Seeker">
            <a:extLst>
              <a:ext uri="{FF2B5EF4-FFF2-40B4-BE49-F238E27FC236}">
                <a16:creationId xmlns:a16="http://schemas.microsoft.com/office/drawing/2014/main" id="{9A967F34-27AB-2E71-DEC5-C0B3BCECF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" y="6150854"/>
            <a:ext cx="2206216" cy="38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1212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TAWA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B10B17"/>
      </a:accent2>
      <a:accent3>
        <a:srgbClr val="92D056"/>
      </a:accent3>
      <a:accent4>
        <a:srgbClr val="7030A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TAWA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B10B17"/>
      </a:accent2>
      <a:accent3>
        <a:srgbClr val="92D056"/>
      </a:accent3>
      <a:accent4>
        <a:srgbClr val="7030A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AAEA084AB5448B7FC1E22DB4DCB8D" ma:contentTypeVersion="0" ma:contentTypeDescription="Create a new document." ma:contentTypeScope="" ma:versionID="52b340b3d81146df4529e1b48d88a1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86227-A8B6-451A-A5D0-CFB15644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38AE18-2E66-4887-9AB3-70CA690D9237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677838E-F613-4ECB-BFB0-93849A6920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974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Tahoma</vt:lpstr>
      <vt:lpstr>Times New Roman</vt:lpstr>
      <vt:lpstr>Custom Design</vt:lpstr>
      <vt:lpstr>1_Office Theme</vt:lpstr>
      <vt:lpstr>Student Economic Forum 2024</vt:lpstr>
      <vt:lpstr>Kaya</vt:lpstr>
      <vt:lpstr>Welcome and Introductions Nick Ognenis  </vt:lpstr>
      <vt:lpstr>Agenda</vt:lpstr>
      <vt:lpstr>The Economic Landscape Sam Collins</vt:lpstr>
      <vt:lpstr>The Exam – What I Need to Know Steven Kemp </vt:lpstr>
      <vt:lpstr>Morning Tea 10:30am – 11:00am</vt:lpstr>
      <vt:lpstr>Economic Scenarios A-G Student Presentations</vt:lpstr>
      <vt:lpstr>Student Presentations – Topic A Australia’s International Trade &amp; Free Trade and Protection</vt:lpstr>
      <vt:lpstr>Student Presentations – Topic B Balance of Payments &amp; Foreign Investment</vt:lpstr>
      <vt:lpstr>Student Presentations – Topic C Exchange Rates</vt:lpstr>
      <vt:lpstr>Student Presentations – Topic D Monetary Policy</vt:lpstr>
      <vt:lpstr>Student Presentations – Topic E Fiscal Policy</vt:lpstr>
      <vt:lpstr>Student Presentations – Topic F Labour Productivity</vt:lpstr>
      <vt:lpstr>Student Presentations – Topic G Aggregate Expenditure</vt:lpstr>
      <vt:lpstr>Behavioural terms - type of response</vt:lpstr>
      <vt:lpstr>Upcoming Events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 REPORT 2019</dc:title>
  <dc:creator>nick.ognenis@scsa.wa.edu.au</dc:creator>
  <cp:lastModifiedBy>Caroline English</cp:lastModifiedBy>
  <cp:revision>205</cp:revision>
  <cp:lastPrinted>2023-08-03T07:55:01Z</cp:lastPrinted>
  <dcterms:created xsi:type="dcterms:W3CDTF">2019-10-28T07:37:59Z</dcterms:created>
  <dcterms:modified xsi:type="dcterms:W3CDTF">2024-08-15T02:34:31Z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0x01010016CAAEA084AB5448B7FC1E22DB4DCB8D</vt:lpwstr>
  </property>
</Properties>
</file>